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720263" cy="17640300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5556">
          <p15:clr>
            <a:srgbClr val="000000"/>
          </p15:clr>
        </p15:guide>
        <p15:guide id="2" pos="3061">
          <p15:clr>
            <a:srgbClr val="000000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7" roundtripDataSignature="AMtx7mg/klH+H38fEC/TT04QGcSHxclRe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 varScale="1">
        <p:scale>
          <a:sx n="34" d="100"/>
          <a:sy n="34" d="100"/>
        </p:scale>
        <p:origin x="2698" y="48"/>
      </p:cViewPr>
      <p:guideLst>
        <p:guide orient="horz" pos="5556"/>
        <p:guide pos="30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476500" y="1241425"/>
            <a:ext cx="184467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0" name="Google Shape;80;p1:notes"/>
          <p:cNvSpPr txBox="1">
            <a:spLocks noGrp="1"/>
          </p:cNvSpPr>
          <p:nvPr>
            <p:ph type="body" idx="1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1" name="Google Shape;81;p1:notes"/>
          <p:cNvSpPr txBox="1">
            <a:spLocks noGrp="1"/>
          </p:cNvSpPr>
          <p:nvPr>
            <p:ph type="sldNum" idx="12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6378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/>
            </a:lvl1pPr>
            <a:lvl2pPr lvl="1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/>
            </a:lvl2pPr>
            <a:lvl3pPr lvl="2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/>
            </a:lvl3pPr>
            <a:lvl4pPr lvl="3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4pPr>
            <a:lvl5pPr lvl="4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5pPr>
            <a:lvl6pPr lvl="5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6pPr>
            <a:lvl7pPr lvl="6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7pPr>
            <a:lvl8pPr lvl="7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8pPr>
            <a:lvl9pPr lvl="8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6378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2126"/>
              <a:buNone/>
              <a:defRPr sz="2126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913"/>
              <a:buNone/>
              <a:defRPr sz="1912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body" idx="1"/>
          </p:nvPr>
        </p:nvSpPr>
        <p:spPr>
          <a:xfrm>
            <a:off x="668268" y="4695913"/>
            <a:ext cx="4131112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2"/>
          </p:nvPr>
        </p:nvSpPr>
        <p:spPr>
          <a:xfrm>
            <a:off x="4920883" y="4695913"/>
            <a:ext cx="4131112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 b="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 b="1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 b="1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body" idx="2"/>
          </p:nvPr>
        </p:nvSpPr>
        <p:spPr>
          <a:xfrm>
            <a:off x="669535" y="6443610"/>
            <a:ext cx="4112126" cy="9477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3"/>
          </p:nvPr>
        </p:nvSpPr>
        <p:spPr>
          <a:xfrm>
            <a:off x="4920884" y="4324325"/>
            <a:ext cx="4132378" cy="2119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 b="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 b="1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 b="1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4"/>
          </p:nvPr>
        </p:nvSpPr>
        <p:spPr>
          <a:xfrm>
            <a:off x="4920884" y="6443610"/>
            <a:ext cx="4132378" cy="9477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8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0"/>
          <p:cNvSpPr txBox="1"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3402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0"/>
          <p:cNvSpPr txBox="1">
            <a:spLocks noGrp="1"/>
          </p:cNvSpPr>
          <p:nvPr>
            <p:ph type="body" idx="1"/>
          </p:nvPr>
        </p:nvSpPr>
        <p:spPr>
          <a:xfrm>
            <a:off x="4132378" y="2539880"/>
            <a:ext cx="4920883" cy="12536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44627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3402"/>
              <a:buChar char="•"/>
              <a:defRPr sz="3402"/>
            </a:lvl1pPr>
            <a:lvl2pPr marL="914400" lvl="1" indent="-417576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976"/>
              <a:buChar char="•"/>
              <a:defRPr sz="2976"/>
            </a:lvl2pPr>
            <a:lvl3pPr marL="1371600" lvl="2" indent="-390588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Char char="•"/>
              <a:defRPr sz="2551"/>
            </a:lvl3pPr>
            <a:lvl4pPr marL="1828800" lvl="3" indent="-363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4pPr>
            <a:lvl5pPr marL="2286000" lvl="4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5pPr>
            <a:lvl6pPr marL="2743200" lvl="5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6pPr>
            <a:lvl7pPr marL="3200400" lvl="6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7pPr>
            <a:lvl8pPr marL="3657600" lvl="7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8pPr>
            <a:lvl9pPr marL="4114800" lvl="8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9pPr>
          </a:lstStyle>
          <a:p>
            <a:endParaRPr/>
          </a:p>
        </p:txBody>
      </p:sp>
      <p:sp>
        <p:nvSpPr>
          <p:cNvPr id="55" name="Google Shape;55;p10"/>
          <p:cNvSpPr txBox="1">
            <a:spLocks noGrp="1"/>
          </p:cNvSpPr>
          <p:nvPr>
            <p:ph type="body" idx="2"/>
          </p:nvPr>
        </p:nvSpPr>
        <p:spPr>
          <a:xfrm>
            <a:off x="669534" y="5292090"/>
            <a:ext cx="3135038" cy="980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1276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1"/>
          <p:cNvSpPr txBox="1"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3402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1"/>
          <p:cNvSpPr>
            <a:spLocks noGrp="1"/>
          </p:cNvSpPr>
          <p:nvPr>
            <p:ph type="pic" idx="2"/>
          </p:nvPr>
        </p:nvSpPr>
        <p:spPr>
          <a:xfrm>
            <a:off x="4132378" y="2539880"/>
            <a:ext cx="4920883" cy="12536047"/>
          </a:xfrm>
          <a:prstGeom prst="rect">
            <a:avLst/>
          </a:prstGeom>
          <a:noFill/>
          <a:ln>
            <a:noFill/>
          </a:ln>
        </p:spPr>
      </p:sp>
      <p:sp>
        <p:nvSpPr>
          <p:cNvPr id="62" name="Google Shape;62;p11"/>
          <p:cNvSpPr txBox="1">
            <a:spLocks noGrp="1"/>
          </p:cNvSpPr>
          <p:nvPr>
            <p:ph type="body" idx="1"/>
          </p:nvPr>
        </p:nvSpPr>
        <p:spPr>
          <a:xfrm>
            <a:off x="669534" y="5292090"/>
            <a:ext cx="3135038" cy="980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1276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2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1"/>
          </p:nvPr>
        </p:nvSpPr>
        <p:spPr>
          <a:xfrm rot="5400000">
            <a:off x="-736172" y="6100353"/>
            <a:ext cx="11192608" cy="8383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 rot="5400000">
            <a:off x="529361" y="7365886"/>
            <a:ext cx="14949338" cy="2095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 txBox="1">
            <a:spLocks noGrp="1"/>
          </p:cNvSpPr>
          <p:nvPr>
            <p:ph type="body" idx="1"/>
          </p:nvPr>
        </p:nvSpPr>
        <p:spPr>
          <a:xfrm rot="5400000">
            <a:off x="-3723254" y="5330706"/>
            <a:ext cx="14949338" cy="61662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3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677"/>
              <a:buFont typeface="Calibri"/>
              <a:buNone/>
              <a:defRPr sz="467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17576" algn="l" rtl="0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976"/>
              <a:buFont typeface="Arial"/>
              <a:buChar char="•"/>
              <a:defRPr sz="297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0588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Font typeface="Arial"/>
              <a:buChar char="•"/>
              <a:defRPr sz="255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63600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Char char="•"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18" Type="http://schemas.openxmlformats.org/officeDocument/2006/relationships/image" Target="../media/image16.jpeg"/><Relationship Id="rId26" Type="http://schemas.openxmlformats.org/officeDocument/2006/relationships/image" Target="../media/image24.jpeg"/><Relationship Id="rId3" Type="http://schemas.openxmlformats.org/officeDocument/2006/relationships/image" Target="../media/image1.png"/><Relationship Id="rId21" Type="http://schemas.openxmlformats.org/officeDocument/2006/relationships/image" Target="../media/image19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17" Type="http://schemas.openxmlformats.org/officeDocument/2006/relationships/image" Target="../media/image15.jpeg"/><Relationship Id="rId25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eg"/><Relationship Id="rId20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24" Type="http://schemas.openxmlformats.org/officeDocument/2006/relationships/image" Target="../media/image22.jpeg"/><Relationship Id="rId5" Type="http://schemas.openxmlformats.org/officeDocument/2006/relationships/image" Target="../media/image3.jpeg"/><Relationship Id="rId15" Type="http://schemas.openxmlformats.org/officeDocument/2006/relationships/image" Target="../media/image13.jpeg"/><Relationship Id="rId23" Type="http://schemas.openxmlformats.org/officeDocument/2006/relationships/image" Target="../media/image21.jpeg"/><Relationship Id="rId28" Type="http://schemas.openxmlformats.org/officeDocument/2006/relationships/image" Target="../media/image26.jpeg"/><Relationship Id="rId10" Type="http://schemas.openxmlformats.org/officeDocument/2006/relationships/image" Target="../media/image8.jpeg"/><Relationship Id="rId19" Type="http://schemas.openxmlformats.org/officeDocument/2006/relationships/image" Target="../media/image17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jpeg"/><Relationship Id="rId22" Type="http://schemas.openxmlformats.org/officeDocument/2006/relationships/image" Target="../media/image20.jpeg"/><Relationship Id="rId27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"/>
          <p:cNvSpPr txBox="1"/>
          <p:nvPr/>
        </p:nvSpPr>
        <p:spPr>
          <a:xfrm>
            <a:off x="1636484" y="15255473"/>
            <a:ext cx="841074" cy="827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4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4107352" y="247355"/>
            <a:ext cx="5029630" cy="1077178"/>
          </a:xfrm>
          <a:prstGeom prst="rect">
            <a:avLst/>
          </a:prstGeom>
          <a:solidFill>
            <a:srgbClr val="FFD966"/>
          </a:solidFill>
          <a:ln w="57150" cap="flat" cmpd="sng">
            <a:solidFill>
              <a:srgbClr val="2F549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GB" sz="3600" b="1" smtClean="0">
                <a:solidFill>
                  <a:srgbClr val="1E4E79"/>
                </a:solidFill>
                <a:latin typeface="Calibri"/>
                <a:ea typeface="Calibri"/>
                <a:cs typeface="Calibri"/>
                <a:sym typeface="Calibri"/>
              </a:rPr>
              <a:t>Art</a:t>
            </a:r>
            <a:r>
              <a:rPr lang="en-GB" sz="3600" b="1" i="0" u="none" strike="noStrike" cap="none" smtClean="0">
                <a:solidFill>
                  <a:srgbClr val="1E4E7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3600" b="1" i="0" u="none" strike="noStrike" cap="none">
                <a:solidFill>
                  <a:srgbClr val="1E4E79"/>
                </a:solidFill>
                <a:latin typeface="Calibri"/>
                <a:ea typeface="Calibri"/>
                <a:cs typeface="Calibri"/>
                <a:sym typeface="Calibri"/>
              </a:rPr>
              <a:t>Stimulus</a:t>
            </a:r>
            <a:endParaRPr sz="3600" b="1" i="0" u="none" strike="noStrike" cap="none" dirty="0">
              <a:solidFill>
                <a:srgbClr val="1E4E7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2800" b="0" i="0" u="none" strike="noStrike" cap="none" dirty="0">
              <a:solidFill>
                <a:srgbClr val="1E4E7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9755390" y="26228960"/>
            <a:ext cx="77800" cy="9571811"/>
          </a:xfrm>
          <a:prstGeom prst="rect">
            <a:avLst/>
          </a:prstGeom>
          <a:solidFill>
            <a:srgbClr val="DBFDF4"/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Local History Brunel and the SS Great Britain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was special about SS Great Britain?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-4139843" y="25235840"/>
            <a:ext cx="57604" cy="538569"/>
          </a:xfrm>
          <a:prstGeom prst="rect">
            <a:avLst/>
          </a:prstGeom>
          <a:solidFill>
            <a:srgbClr val="C5FEA8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1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1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1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9" name="Google Shape;89;p1" descr="Magnifying Glass PNG Transparent Images | PNG Al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73967" y="33764247"/>
            <a:ext cx="90791" cy="93631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grpSp>
        <p:nvGrpSpPr>
          <p:cNvPr id="90" name="Google Shape;90;p1"/>
          <p:cNvGrpSpPr/>
          <p:nvPr/>
        </p:nvGrpSpPr>
        <p:grpSpPr>
          <a:xfrm>
            <a:off x="573725" y="114159"/>
            <a:ext cx="8546011" cy="16438926"/>
            <a:chOff x="465332" y="7016"/>
            <a:chExt cx="8546011" cy="16438926"/>
          </a:xfrm>
        </p:grpSpPr>
        <p:grpSp>
          <p:nvGrpSpPr>
            <p:cNvPr id="91" name="Google Shape;91;p1"/>
            <p:cNvGrpSpPr/>
            <p:nvPr/>
          </p:nvGrpSpPr>
          <p:grpSpPr>
            <a:xfrm>
              <a:off x="465332" y="7016"/>
              <a:ext cx="8546011" cy="16438926"/>
              <a:chOff x="465332" y="7016"/>
              <a:chExt cx="8546011" cy="16438926"/>
            </a:xfrm>
          </p:grpSpPr>
          <p:sp>
            <p:nvSpPr>
              <p:cNvPr id="92" name="Google Shape;92;p1"/>
              <p:cNvSpPr/>
              <p:nvPr/>
            </p:nvSpPr>
            <p:spPr>
              <a:xfrm rot="5400000" flipH="1">
                <a:off x="6614450" y="7484654"/>
                <a:ext cx="2601037" cy="1802873"/>
              </a:xfrm>
              <a:prstGeom prst="blockArc">
                <a:avLst>
                  <a:gd name="adj1" fmla="val 10085545"/>
                  <a:gd name="adj2" fmla="val 21592566"/>
                  <a:gd name="adj3" fmla="val 31364"/>
                </a:avLst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3" name="Google Shape;93;p1"/>
              <p:cNvSpPr/>
              <p:nvPr/>
            </p:nvSpPr>
            <p:spPr>
              <a:xfrm>
                <a:off x="2274892" y="9200653"/>
                <a:ext cx="5775662" cy="603451"/>
              </a:xfrm>
              <a:custGeom>
                <a:avLst/>
                <a:gdLst/>
                <a:ahLst/>
                <a:cxnLst/>
                <a:rect l="l" t="t" r="r" b="b"/>
                <a:pathLst>
                  <a:path w="5909338" h="652772" extrusionOk="0">
                    <a:moveTo>
                      <a:pt x="0" y="0"/>
                    </a:moveTo>
                    <a:lnTo>
                      <a:pt x="5909338" y="0"/>
                    </a:lnTo>
                    <a:lnTo>
                      <a:pt x="5826211" y="652772"/>
                    </a:lnTo>
                    <a:lnTo>
                      <a:pt x="0" y="64238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4" name="Google Shape;94;p1"/>
              <p:cNvSpPr/>
              <p:nvPr/>
            </p:nvSpPr>
            <p:spPr>
              <a:xfrm rot="-5400000">
                <a:off x="993452" y="9333876"/>
                <a:ext cx="2562880" cy="2289260"/>
              </a:xfrm>
              <a:prstGeom prst="blockArc">
                <a:avLst>
                  <a:gd name="adj1" fmla="val 10726998"/>
                  <a:gd name="adj2" fmla="val 488960"/>
                  <a:gd name="adj3" fmla="val 25382"/>
                </a:avLst>
              </a:prstGeom>
              <a:solidFill>
                <a:srgbClr val="0070C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5" name="Google Shape;95;p1"/>
              <p:cNvSpPr/>
              <p:nvPr/>
            </p:nvSpPr>
            <p:spPr>
              <a:xfrm rot="-5400000">
                <a:off x="702443" y="13556385"/>
                <a:ext cx="2780712" cy="2372370"/>
              </a:xfrm>
              <a:prstGeom prst="blockArc">
                <a:avLst>
                  <a:gd name="adj1" fmla="val 10794188"/>
                  <a:gd name="adj2" fmla="val 385187"/>
                  <a:gd name="adj3" fmla="val 26423"/>
                </a:avLst>
              </a:prstGeom>
              <a:solidFill>
                <a:srgbClr val="92D05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6" name="Google Shape;96;p1"/>
              <p:cNvSpPr/>
              <p:nvPr/>
            </p:nvSpPr>
            <p:spPr>
              <a:xfrm>
                <a:off x="2338089" y="15558150"/>
                <a:ext cx="6361359" cy="610731"/>
              </a:xfrm>
              <a:prstGeom prst="rect">
                <a:avLst/>
              </a:prstGeom>
              <a:solidFill>
                <a:srgbClr val="FFFF66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7" name="Google Shape;97;p1"/>
              <p:cNvSpPr/>
              <p:nvPr/>
            </p:nvSpPr>
            <p:spPr>
              <a:xfrm rot="5400000" flipH="1">
                <a:off x="6401296" y="11377882"/>
                <a:ext cx="2847721" cy="2372371"/>
              </a:xfrm>
              <a:prstGeom prst="blockArc">
                <a:avLst>
                  <a:gd name="adj1" fmla="val 10534370"/>
                  <a:gd name="adj2" fmla="val 262277"/>
                  <a:gd name="adj3" fmla="val 28610"/>
                </a:avLst>
              </a:prstGeom>
              <a:solidFill>
                <a:srgbClr val="03EDB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8" name="Google Shape;98;p1"/>
              <p:cNvSpPr/>
              <p:nvPr/>
            </p:nvSpPr>
            <p:spPr>
              <a:xfrm>
                <a:off x="2167734" y="13352216"/>
                <a:ext cx="5841999" cy="621843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9" name="Google Shape;99;p1"/>
              <p:cNvSpPr/>
              <p:nvPr/>
            </p:nvSpPr>
            <p:spPr>
              <a:xfrm>
                <a:off x="2032661" y="11131054"/>
                <a:ext cx="5841604" cy="695077"/>
              </a:xfrm>
              <a:prstGeom prst="rect">
                <a:avLst/>
              </a:prstGeom>
              <a:solidFill>
                <a:srgbClr val="03EDB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0" name="Google Shape;100;p1"/>
              <p:cNvSpPr/>
              <p:nvPr/>
            </p:nvSpPr>
            <p:spPr>
              <a:xfrm rot="-5400000">
                <a:off x="477576" y="4671959"/>
                <a:ext cx="2984698" cy="3009187"/>
              </a:xfrm>
              <a:prstGeom prst="blockArc">
                <a:avLst>
                  <a:gd name="adj1" fmla="val 10390161"/>
                  <a:gd name="adj2" fmla="val 708232"/>
                  <a:gd name="adj3" fmla="val 20612"/>
                </a:avLst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1" name="Google Shape;101;p1"/>
              <p:cNvSpPr/>
              <p:nvPr/>
            </p:nvSpPr>
            <p:spPr>
              <a:xfrm rot="5400000" flipH="1">
                <a:off x="5811775" y="2847450"/>
                <a:ext cx="2847600" cy="2019300"/>
              </a:xfrm>
              <a:prstGeom prst="blockArc">
                <a:avLst>
                  <a:gd name="adj1" fmla="val 10800000"/>
                  <a:gd name="adj2" fmla="val 1572"/>
                  <a:gd name="adj3" fmla="val 27649"/>
                </a:avLst>
              </a:prstGeom>
              <a:solidFill>
                <a:srgbClr val="FF00F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2" name="Google Shape;102;p1"/>
              <p:cNvSpPr/>
              <p:nvPr/>
            </p:nvSpPr>
            <p:spPr>
              <a:xfrm>
                <a:off x="2114175" y="4676725"/>
                <a:ext cx="5261400" cy="605100"/>
              </a:xfrm>
              <a:prstGeom prst="rect">
                <a:avLst/>
              </a:prstGeom>
              <a:solidFill>
                <a:srgbClr val="FF00F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3" name="Google Shape;103;p1"/>
              <p:cNvSpPr/>
              <p:nvPr/>
            </p:nvSpPr>
            <p:spPr>
              <a:xfrm>
                <a:off x="2155051" y="2459525"/>
                <a:ext cx="5653200" cy="629400"/>
              </a:xfrm>
              <a:prstGeom prst="rect">
                <a:avLst/>
              </a:prstGeom>
              <a:solidFill>
                <a:srgbClr val="FF3F8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4" name="Google Shape;104;p1"/>
              <p:cNvSpPr/>
              <p:nvPr/>
            </p:nvSpPr>
            <p:spPr>
              <a:xfrm rot="5400000">
                <a:off x="2036193" y="241261"/>
                <a:ext cx="938400" cy="735900"/>
              </a:xfrm>
              <a:prstGeom prst="triangle">
                <a:avLst>
                  <a:gd name="adj" fmla="val 50000"/>
                </a:avLst>
              </a:prstGeom>
              <a:solidFill>
                <a:srgbClr val="FF3F8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5" name="Google Shape;105;p1"/>
              <p:cNvSpPr/>
              <p:nvPr/>
            </p:nvSpPr>
            <p:spPr>
              <a:xfrm rot="-5400000" flipH="1">
                <a:off x="863575" y="664975"/>
                <a:ext cx="2847600" cy="1990800"/>
              </a:xfrm>
              <a:prstGeom prst="blockArc">
                <a:avLst>
                  <a:gd name="adj1" fmla="val 10800000"/>
                  <a:gd name="adj2" fmla="val 92052"/>
                  <a:gd name="adj3" fmla="val 28919"/>
                </a:avLst>
              </a:prstGeom>
              <a:solidFill>
                <a:srgbClr val="FF3F8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6" name="Google Shape;106;p1"/>
              <p:cNvSpPr/>
              <p:nvPr/>
            </p:nvSpPr>
            <p:spPr>
              <a:xfrm>
                <a:off x="1928756" y="7062795"/>
                <a:ext cx="6011454" cy="605162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07" name="Google Shape;107;p1"/>
              <p:cNvGrpSpPr/>
              <p:nvPr/>
            </p:nvGrpSpPr>
            <p:grpSpPr>
              <a:xfrm>
                <a:off x="7612682" y="2287656"/>
                <a:ext cx="1214980" cy="1304869"/>
                <a:chOff x="7612682" y="2287656"/>
                <a:chExt cx="1214980" cy="1304869"/>
              </a:xfrm>
            </p:grpSpPr>
            <p:sp>
              <p:nvSpPr>
                <p:cNvPr id="108" name="Google Shape;108;p1"/>
                <p:cNvSpPr/>
                <p:nvPr/>
              </p:nvSpPr>
              <p:spPr>
                <a:xfrm>
                  <a:off x="7612682" y="2287656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09" name="Google Shape;109;p1"/>
                <p:cNvSpPr/>
                <p:nvPr/>
              </p:nvSpPr>
              <p:spPr>
                <a:xfrm>
                  <a:off x="7799636" y="2488441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10" name="Google Shape;110;p1"/>
                <p:cNvSpPr txBox="1"/>
                <p:nvPr/>
              </p:nvSpPr>
              <p:spPr>
                <a:xfrm>
                  <a:off x="7824006" y="2596412"/>
                  <a:ext cx="841074" cy="70788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UKS2 </a:t>
                  </a: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Y6</a:t>
                  </a:r>
                  <a:endParaRPr sz="20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11" name="Google Shape;111;p1"/>
              <p:cNvGrpSpPr/>
              <p:nvPr/>
            </p:nvGrpSpPr>
            <p:grpSpPr>
              <a:xfrm>
                <a:off x="7247429" y="8580484"/>
                <a:ext cx="1214980" cy="1304869"/>
                <a:chOff x="7247429" y="8580484"/>
                <a:chExt cx="1214980" cy="1304869"/>
              </a:xfrm>
            </p:grpSpPr>
            <p:sp>
              <p:nvSpPr>
                <p:cNvPr id="112" name="Google Shape;112;p1"/>
                <p:cNvSpPr/>
                <p:nvPr/>
              </p:nvSpPr>
              <p:spPr>
                <a:xfrm>
                  <a:off x="7247429" y="8580484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13" name="Google Shape;113;p1"/>
                <p:cNvSpPr/>
                <p:nvPr/>
              </p:nvSpPr>
              <p:spPr>
                <a:xfrm>
                  <a:off x="7447145" y="8783309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14" name="Google Shape;114;p1"/>
                <p:cNvSpPr txBox="1"/>
                <p:nvPr/>
              </p:nvSpPr>
              <p:spPr>
                <a:xfrm>
                  <a:off x="7456071" y="8845415"/>
                  <a:ext cx="841074" cy="70788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LKS2 </a:t>
                  </a: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Y4</a:t>
                  </a:r>
                  <a:endParaRPr sz="20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15" name="Google Shape;115;p1"/>
              <p:cNvGrpSpPr/>
              <p:nvPr/>
            </p:nvGrpSpPr>
            <p:grpSpPr>
              <a:xfrm>
                <a:off x="1840269" y="10742941"/>
                <a:ext cx="1214980" cy="1304869"/>
                <a:chOff x="1246863" y="10727222"/>
                <a:chExt cx="1214980" cy="1304869"/>
              </a:xfrm>
            </p:grpSpPr>
            <p:sp>
              <p:nvSpPr>
                <p:cNvPr id="116" name="Google Shape;116;p1"/>
                <p:cNvSpPr/>
                <p:nvPr/>
              </p:nvSpPr>
              <p:spPr>
                <a:xfrm>
                  <a:off x="1246863" y="10727222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17" name="Google Shape;117;p1"/>
                <p:cNvSpPr/>
                <p:nvPr/>
              </p:nvSpPr>
              <p:spPr>
                <a:xfrm>
                  <a:off x="1433817" y="10928006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18" name="Google Shape;118;p1"/>
                <p:cNvSpPr txBox="1"/>
                <p:nvPr/>
              </p:nvSpPr>
              <p:spPr>
                <a:xfrm>
                  <a:off x="1465237" y="11062143"/>
                  <a:ext cx="841074" cy="70788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LKS2 </a:t>
                  </a: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Y3</a:t>
                  </a:r>
                  <a:endParaRPr sz="20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19" name="Google Shape;119;p1"/>
              <p:cNvGrpSpPr/>
              <p:nvPr/>
            </p:nvGrpSpPr>
            <p:grpSpPr>
              <a:xfrm>
                <a:off x="7375481" y="12951587"/>
                <a:ext cx="1214980" cy="1304869"/>
                <a:chOff x="7375481" y="12951587"/>
                <a:chExt cx="1214980" cy="1304869"/>
              </a:xfrm>
            </p:grpSpPr>
            <p:sp>
              <p:nvSpPr>
                <p:cNvPr id="120" name="Google Shape;120;p1"/>
                <p:cNvSpPr/>
                <p:nvPr/>
              </p:nvSpPr>
              <p:spPr>
                <a:xfrm>
                  <a:off x="7375481" y="12951587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1" name="Google Shape;121;p1"/>
                <p:cNvSpPr/>
                <p:nvPr/>
              </p:nvSpPr>
              <p:spPr>
                <a:xfrm>
                  <a:off x="7544650" y="13152119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2" name="Google Shape;122;p1"/>
                <p:cNvSpPr txBox="1"/>
                <p:nvPr/>
              </p:nvSpPr>
              <p:spPr>
                <a:xfrm>
                  <a:off x="7551983" y="13233448"/>
                  <a:ext cx="841200" cy="7080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KS1 </a:t>
                  </a: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Y2</a:t>
                  </a: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23" name="Google Shape;123;p1"/>
              <p:cNvGrpSpPr/>
              <p:nvPr/>
            </p:nvGrpSpPr>
            <p:grpSpPr>
              <a:xfrm>
                <a:off x="1333232" y="15096222"/>
                <a:ext cx="1214980" cy="1304869"/>
                <a:chOff x="1333232" y="15096222"/>
                <a:chExt cx="1214980" cy="1304869"/>
              </a:xfrm>
            </p:grpSpPr>
            <p:sp>
              <p:nvSpPr>
                <p:cNvPr id="124" name="Google Shape;124;p1"/>
                <p:cNvSpPr/>
                <p:nvPr/>
              </p:nvSpPr>
              <p:spPr>
                <a:xfrm>
                  <a:off x="1333232" y="15096222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5" name="Google Shape;125;p1"/>
                <p:cNvSpPr/>
                <p:nvPr/>
              </p:nvSpPr>
              <p:spPr>
                <a:xfrm>
                  <a:off x="1507927" y="15311020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6" name="Google Shape;126;p1"/>
                <p:cNvSpPr txBox="1"/>
                <p:nvPr/>
              </p:nvSpPr>
              <p:spPr>
                <a:xfrm>
                  <a:off x="1531314" y="15450439"/>
                  <a:ext cx="841200" cy="7080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KS1 </a:t>
                  </a: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Y1</a:t>
                  </a: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27" name="Google Shape;127;p1"/>
              <p:cNvGrpSpPr/>
              <p:nvPr/>
            </p:nvGrpSpPr>
            <p:grpSpPr>
              <a:xfrm>
                <a:off x="6280978" y="15134191"/>
                <a:ext cx="1214980" cy="1304869"/>
                <a:chOff x="6280978" y="15134191"/>
                <a:chExt cx="1214980" cy="1304869"/>
              </a:xfrm>
            </p:grpSpPr>
            <p:sp>
              <p:nvSpPr>
                <p:cNvPr id="128" name="Google Shape;128;p1"/>
                <p:cNvSpPr/>
                <p:nvPr/>
              </p:nvSpPr>
              <p:spPr>
                <a:xfrm>
                  <a:off x="6280978" y="15134191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9" name="Google Shape;129;p1"/>
                <p:cNvSpPr/>
                <p:nvPr/>
              </p:nvSpPr>
              <p:spPr>
                <a:xfrm>
                  <a:off x="6464120" y="15345516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0" name="Google Shape;130;p1"/>
                <p:cNvSpPr txBox="1"/>
                <p:nvPr/>
              </p:nvSpPr>
              <p:spPr>
                <a:xfrm>
                  <a:off x="6478254" y="15614195"/>
                  <a:ext cx="841074" cy="4001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EYFS</a:t>
                  </a:r>
                  <a:endParaRPr sz="20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31" name="Google Shape;131;p1"/>
              <p:cNvGrpSpPr/>
              <p:nvPr/>
            </p:nvGrpSpPr>
            <p:grpSpPr>
              <a:xfrm>
                <a:off x="7707513" y="15141073"/>
                <a:ext cx="1214980" cy="1304869"/>
                <a:chOff x="7707513" y="15141073"/>
                <a:chExt cx="1214980" cy="1304869"/>
              </a:xfrm>
            </p:grpSpPr>
            <p:sp>
              <p:nvSpPr>
                <p:cNvPr id="132" name="Google Shape;132;p1"/>
                <p:cNvSpPr/>
                <p:nvPr/>
              </p:nvSpPr>
              <p:spPr>
                <a:xfrm>
                  <a:off x="7707513" y="15141073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3" name="Google Shape;133;p1"/>
                <p:cNvSpPr/>
                <p:nvPr/>
              </p:nvSpPr>
              <p:spPr>
                <a:xfrm>
                  <a:off x="7891733" y="15324542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4" name="Google Shape;134;p1"/>
                <p:cNvSpPr txBox="1"/>
                <p:nvPr/>
              </p:nvSpPr>
              <p:spPr>
                <a:xfrm>
                  <a:off x="7783950" y="15574877"/>
                  <a:ext cx="1090401" cy="4001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Nursery</a:t>
                  </a:r>
                  <a:endParaRPr sz="20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35" name="Google Shape;135;p1"/>
              <p:cNvGrpSpPr/>
              <p:nvPr/>
            </p:nvGrpSpPr>
            <p:grpSpPr>
              <a:xfrm>
                <a:off x="2849196" y="7016"/>
                <a:ext cx="1215000" cy="1305000"/>
                <a:chOff x="8312982" y="2445409"/>
                <a:chExt cx="1215000" cy="1305000"/>
              </a:xfrm>
            </p:grpSpPr>
            <p:sp>
              <p:nvSpPr>
                <p:cNvPr id="136" name="Google Shape;136;p1"/>
                <p:cNvSpPr/>
                <p:nvPr/>
              </p:nvSpPr>
              <p:spPr>
                <a:xfrm>
                  <a:off x="8312982" y="2445409"/>
                  <a:ext cx="1215000" cy="1305000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7" name="Google Shape;137;p1"/>
                <p:cNvSpPr/>
                <p:nvPr/>
              </p:nvSpPr>
              <p:spPr>
                <a:xfrm>
                  <a:off x="8499936" y="2646194"/>
                  <a:ext cx="841200" cy="903300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8" name="Google Shape;138;p1"/>
                <p:cNvSpPr txBox="1"/>
                <p:nvPr/>
              </p:nvSpPr>
              <p:spPr>
                <a:xfrm>
                  <a:off x="8393503" y="2861721"/>
                  <a:ext cx="1054500" cy="5232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rPr lang="en-GB" sz="14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Secondary School</a:t>
                  </a:r>
                  <a:endParaRPr sz="14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grpSp>
          <p:nvGrpSpPr>
            <p:cNvPr id="139" name="Google Shape;139;p1"/>
            <p:cNvGrpSpPr/>
            <p:nvPr/>
          </p:nvGrpSpPr>
          <p:grpSpPr>
            <a:xfrm>
              <a:off x="1231926" y="4415122"/>
              <a:ext cx="1214980" cy="1304869"/>
              <a:chOff x="1231926" y="4415122"/>
              <a:chExt cx="1214980" cy="1304869"/>
            </a:xfrm>
          </p:grpSpPr>
          <p:sp>
            <p:nvSpPr>
              <p:cNvPr id="140" name="Google Shape;140;p1"/>
              <p:cNvSpPr/>
              <p:nvPr/>
            </p:nvSpPr>
            <p:spPr>
              <a:xfrm>
                <a:off x="1231926" y="4415122"/>
                <a:ext cx="1214980" cy="130486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1" name="Google Shape;141;p1"/>
              <p:cNvSpPr/>
              <p:nvPr/>
            </p:nvSpPr>
            <p:spPr>
              <a:xfrm>
                <a:off x="1418880" y="4615906"/>
                <a:ext cx="841075" cy="903301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2" name="Google Shape;142;p1"/>
              <p:cNvSpPr txBox="1"/>
              <p:nvPr/>
            </p:nvSpPr>
            <p:spPr>
              <a:xfrm>
                <a:off x="1398637" y="4715621"/>
                <a:ext cx="841200" cy="708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000"/>
                  <a:buFont typeface="Arial"/>
                  <a:buNone/>
                </a:pPr>
                <a:r>
                  <a:rPr lang="en-GB" sz="20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UKS2 </a:t>
                </a: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000"/>
                  <a:buFont typeface="Arial"/>
                  <a:buNone/>
                </a:pPr>
                <a:r>
                  <a:rPr lang="en-GB" sz="20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Y5</a:t>
                </a: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cxnSp>
        <p:nvCxnSpPr>
          <p:cNvPr id="143" name="Google Shape;143;p1"/>
          <p:cNvCxnSpPr/>
          <p:nvPr/>
        </p:nvCxnSpPr>
        <p:spPr>
          <a:xfrm rot="10800000">
            <a:off x="7850559" y="4175866"/>
            <a:ext cx="915792" cy="271629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44" name="Google Shape;144;p1"/>
          <p:cNvCxnSpPr/>
          <p:nvPr/>
        </p:nvCxnSpPr>
        <p:spPr>
          <a:xfrm flipH="1">
            <a:off x="6482325" y="2157975"/>
            <a:ext cx="561000" cy="800732"/>
          </a:xfrm>
          <a:prstGeom prst="straightConnector1">
            <a:avLst/>
          </a:prstGeom>
          <a:noFill/>
          <a:ln w="38100" cap="flat" cmpd="sng">
            <a:solidFill>
              <a:srgbClr val="C4004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45" name="Google Shape;145;p1"/>
          <p:cNvCxnSpPr/>
          <p:nvPr/>
        </p:nvCxnSpPr>
        <p:spPr>
          <a:xfrm flipH="1">
            <a:off x="6030968" y="6619573"/>
            <a:ext cx="2131" cy="872986"/>
          </a:xfrm>
          <a:prstGeom prst="straightConnector1">
            <a:avLst/>
          </a:prstGeom>
          <a:noFill/>
          <a:ln w="38100" cap="flat" cmpd="sng">
            <a:solidFill>
              <a:srgbClr val="53247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46" name="Google Shape;146;p1"/>
          <p:cNvCxnSpPr/>
          <p:nvPr/>
        </p:nvCxnSpPr>
        <p:spPr>
          <a:xfrm rot="10800000" flipH="1">
            <a:off x="1311167" y="11426324"/>
            <a:ext cx="773100" cy="303600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49" name="Google Shape;149;p1"/>
          <p:cNvCxnSpPr/>
          <p:nvPr/>
        </p:nvCxnSpPr>
        <p:spPr>
          <a:xfrm flipH="1">
            <a:off x="5404689" y="12878405"/>
            <a:ext cx="337408" cy="813274"/>
          </a:xfrm>
          <a:prstGeom prst="straightConnector1">
            <a:avLst/>
          </a:prstGeom>
          <a:noFill/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0" name="Google Shape;150;p1"/>
          <p:cNvCxnSpPr/>
          <p:nvPr/>
        </p:nvCxnSpPr>
        <p:spPr>
          <a:xfrm flipH="1">
            <a:off x="4211399" y="14865175"/>
            <a:ext cx="431874" cy="91656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1" name="Google Shape;151;p1"/>
          <p:cNvCxnSpPr/>
          <p:nvPr/>
        </p:nvCxnSpPr>
        <p:spPr>
          <a:xfrm flipH="1">
            <a:off x="5651549" y="15100156"/>
            <a:ext cx="666054" cy="848311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2" name="Google Shape;152;p1"/>
          <p:cNvCxnSpPr/>
          <p:nvPr/>
        </p:nvCxnSpPr>
        <p:spPr>
          <a:xfrm rot="10800000" flipH="1">
            <a:off x="3344947" y="15954745"/>
            <a:ext cx="174671" cy="599594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3" name="Google Shape;153;p1"/>
          <p:cNvCxnSpPr/>
          <p:nvPr/>
        </p:nvCxnSpPr>
        <p:spPr>
          <a:xfrm flipH="1">
            <a:off x="5340932" y="2441452"/>
            <a:ext cx="580399" cy="465218"/>
          </a:xfrm>
          <a:prstGeom prst="straightConnector1">
            <a:avLst/>
          </a:prstGeom>
          <a:noFill/>
          <a:ln w="38100" cap="flat" cmpd="sng">
            <a:solidFill>
              <a:srgbClr val="C40046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57" name="Google Shape;157;p1" descr="Blog 5: Charles Darwin's Theory of Evolution | Science Amino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1" descr="Blog 5: Charles Darwin's Theory of Evolution | Science Amino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1" descr="Blog 5: Charles Darwin's Theory of Evolution | Science Amino"/>
          <p:cNvSpPr/>
          <p:nvPr/>
        </p:nvSpPr>
        <p:spPr>
          <a:xfrm>
            <a:off x="460375" y="1603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1" descr="What The Mayans Ate Before They Randomly Disappeared"/>
          <p:cNvSpPr/>
          <p:nvPr/>
        </p:nvSpPr>
        <p:spPr>
          <a:xfrm>
            <a:off x="612775" y="3127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p1" descr="Romans and Anglo-Saxons | ESOL Nexus"/>
          <p:cNvSpPr/>
          <p:nvPr/>
        </p:nvSpPr>
        <p:spPr>
          <a:xfrm>
            <a:off x="765175" y="4651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64" name="Google Shape;164;p1"/>
          <p:cNvCxnSpPr/>
          <p:nvPr/>
        </p:nvCxnSpPr>
        <p:spPr>
          <a:xfrm>
            <a:off x="11765845" y="18741159"/>
            <a:ext cx="13014" cy="112829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6" name="Google Shape;166;p1"/>
          <p:cNvCxnSpPr/>
          <p:nvPr/>
        </p:nvCxnSpPr>
        <p:spPr>
          <a:xfrm flipH="1">
            <a:off x="6909107" y="6629560"/>
            <a:ext cx="806252" cy="924202"/>
          </a:xfrm>
          <a:prstGeom prst="straightConnector1">
            <a:avLst/>
          </a:prstGeom>
          <a:noFill/>
          <a:ln w="38100" cap="flat" cmpd="sng">
            <a:solidFill>
              <a:srgbClr val="53247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8" name="Google Shape;168;p1"/>
          <p:cNvCxnSpPr/>
          <p:nvPr/>
        </p:nvCxnSpPr>
        <p:spPr>
          <a:xfrm rot="10800000">
            <a:off x="4764103" y="15770822"/>
            <a:ext cx="605513" cy="783517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9" name="Google Shape;169;p1"/>
          <p:cNvCxnSpPr/>
          <p:nvPr/>
        </p:nvCxnSpPr>
        <p:spPr>
          <a:xfrm>
            <a:off x="1218323" y="3971627"/>
            <a:ext cx="1687200" cy="745500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1" name="Google Shape;171;p1"/>
          <p:cNvCxnSpPr/>
          <p:nvPr/>
        </p:nvCxnSpPr>
        <p:spPr>
          <a:xfrm>
            <a:off x="970345" y="1273782"/>
            <a:ext cx="960009" cy="812830"/>
          </a:xfrm>
          <a:prstGeom prst="straightConnector1">
            <a:avLst/>
          </a:prstGeom>
          <a:noFill/>
          <a:ln w="38100" cap="flat" cmpd="sng">
            <a:solidFill>
              <a:srgbClr val="C4004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2" name="Google Shape;172;p1"/>
          <p:cNvCxnSpPr/>
          <p:nvPr/>
        </p:nvCxnSpPr>
        <p:spPr>
          <a:xfrm>
            <a:off x="6219037" y="8364492"/>
            <a:ext cx="755700" cy="1327200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6" name="Google Shape;176;p1"/>
          <p:cNvCxnSpPr/>
          <p:nvPr/>
        </p:nvCxnSpPr>
        <p:spPr>
          <a:xfrm>
            <a:off x="1360498" y="13718294"/>
            <a:ext cx="773842" cy="267489"/>
          </a:xfrm>
          <a:prstGeom prst="straightConnector1">
            <a:avLst/>
          </a:prstGeom>
          <a:noFill/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8" name="Google Shape;178;p1"/>
          <p:cNvCxnSpPr/>
          <p:nvPr/>
        </p:nvCxnSpPr>
        <p:spPr>
          <a:xfrm>
            <a:off x="4263962" y="12937233"/>
            <a:ext cx="314390" cy="755413"/>
          </a:xfrm>
          <a:prstGeom prst="straightConnector1">
            <a:avLst/>
          </a:prstGeom>
          <a:noFill/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88" name="Google Shape;188;p1"/>
          <p:cNvCxnSpPr/>
          <p:nvPr/>
        </p:nvCxnSpPr>
        <p:spPr>
          <a:xfrm flipH="1">
            <a:off x="7369580" y="10841024"/>
            <a:ext cx="1141785" cy="677747"/>
          </a:xfrm>
          <a:prstGeom prst="straightConnector1">
            <a:avLst/>
          </a:prstGeom>
          <a:noFill/>
          <a:ln w="38100" cap="flat" cmpd="sng">
            <a:solidFill>
              <a:srgbClr val="0CBC8E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89" name="Google Shape;189;p1"/>
          <p:cNvCxnSpPr/>
          <p:nvPr/>
        </p:nvCxnSpPr>
        <p:spPr>
          <a:xfrm flipH="1">
            <a:off x="6436333" y="10927334"/>
            <a:ext cx="824620" cy="681547"/>
          </a:xfrm>
          <a:prstGeom prst="straightConnector1">
            <a:avLst/>
          </a:prstGeom>
          <a:noFill/>
          <a:ln w="38100" cap="flat" cmpd="sng">
            <a:solidFill>
              <a:srgbClr val="0CBC8E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90" name="Google Shape;190;p1"/>
          <p:cNvCxnSpPr/>
          <p:nvPr/>
        </p:nvCxnSpPr>
        <p:spPr>
          <a:xfrm>
            <a:off x="3819386" y="10651168"/>
            <a:ext cx="108538" cy="957713"/>
          </a:xfrm>
          <a:prstGeom prst="straightConnector1">
            <a:avLst/>
          </a:prstGeom>
          <a:noFill/>
          <a:ln w="38100" cap="flat" cmpd="sng">
            <a:solidFill>
              <a:srgbClr val="0CBC8E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05" name="Google Shape;205;p1"/>
          <p:cNvCxnSpPr/>
          <p:nvPr/>
        </p:nvCxnSpPr>
        <p:spPr>
          <a:xfrm flipH="1">
            <a:off x="5308647" y="8815957"/>
            <a:ext cx="339300" cy="952200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07" name="Google Shape;207;p1"/>
          <p:cNvCxnSpPr/>
          <p:nvPr/>
        </p:nvCxnSpPr>
        <p:spPr>
          <a:xfrm flipH="1">
            <a:off x="3200495" y="8692601"/>
            <a:ext cx="340200" cy="918000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15" name="Google Shape;215;p1"/>
          <p:cNvCxnSpPr/>
          <p:nvPr/>
        </p:nvCxnSpPr>
        <p:spPr>
          <a:xfrm flipH="1">
            <a:off x="9669457" y="12295888"/>
            <a:ext cx="1528" cy="628470"/>
          </a:xfrm>
          <a:prstGeom prst="straightConnector1">
            <a:avLst/>
          </a:prstGeom>
          <a:noFill/>
          <a:ln w="38100" cap="flat" cmpd="sng">
            <a:solidFill>
              <a:srgbClr val="53247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17" name="Google Shape;217;p1"/>
          <p:cNvCxnSpPr/>
          <p:nvPr/>
        </p:nvCxnSpPr>
        <p:spPr>
          <a:xfrm>
            <a:off x="961202" y="5728569"/>
            <a:ext cx="1394902" cy="1655343"/>
          </a:xfrm>
          <a:prstGeom prst="straightConnector1">
            <a:avLst/>
          </a:prstGeom>
          <a:noFill/>
          <a:ln w="38100" cap="flat" cmpd="sng">
            <a:solidFill>
              <a:srgbClr val="53247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18" name="Google Shape;218;p1"/>
          <p:cNvCxnSpPr/>
          <p:nvPr/>
        </p:nvCxnSpPr>
        <p:spPr>
          <a:xfrm flipH="1">
            <a:off x="3472528" y="6550342"/>
            <a:ext cx="47090" cy="739937"/>
          </a:xfrm>
          <a:prstGeom prst="straightConnector1">
            <a:avLst/>
          </a:prstGeom>
          <a:noFill/>
          <a:ln w="38100" cap="flat" cmpd="sng">
            <a:solidFill>
              <a:srgbClr val="53247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21" name="Google Shape;221;p1"/>
          <p:cNvCxnSpPr/>
          <p:nvPr/>
        </p:nvCxnSpPr>
        <p:spPr>
          <a:xfrm>
            <a:off x="3946913" y="3913037"/>
            <a:ext cx="56077" cy="999296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22" name="Google Shape;222;p1"/>
          <p:cNvCxnSpPr/>
          <p:nvPr/>
        </p:nvCxnSpPr>
        <p:spPr>
          <a:xfrm>
            <a:off x="5288433" y="4433960"/>
            <a:ext cx="44608" cy="555721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30" name="Google Shape;230;p1"/>
          <p:cNvCxnSpPr/>
          <p:nvPr/>
        </p:nvCxnSpPr>
        <p:spPr>
          <a:xfrm flipH="1">
            <a:off x="2432233" y="2479719"/>
            <a:ext cx="580399" cy="465218"/>
          </a:xfrm>
          <a:prstGeom prst="straightConnector1">
            <a:avLst/>
          </a:prstGeom>
          <a:noFill/>
          <a:ln w="38100" cap="flat" cmpd="sng">
            <a:solidFill>
              <a:srgbClr val="C4004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47" name="Google Shape;247;p1"/>
          <p:cNvCxnSpPr/>
          <p:nvPr/>
        </p:nvCxnSpPr>
        <p:spPr>
          <a:xfrm>
            <a:off x="2341955" y="14937746"/>
            <a:ext cx="674628" cy="1003512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  <p:pic>
        <p:nvPicPr>
          <p:cNvPr id="232" name="Picture 231" descr="PlanBee Claude Monet KS2 Impressionism Art Lessons for Year 5/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563" y="1258692"/>
            <a:ext cx="1254690" cy="12836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Picture 232" descr="PlanBee African Art KS2 | Art of Africa Lesson by PlanBee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0652" y="1349732"/>
            <a:ext cx="1406544" cy="1194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Picture 233" descr="PlanBee Cityscapes Art Lessons for KS2 created by PlanBee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277" y="1383418"/>
            <a:ext cx="1327491" cy="1191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PlanBee Natural Disaster KS2 Extreme Earth Topic by PlanBe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603209"/>
            <a:ext cx="1501379" cy="1501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" name="Picture 234" descr="PlanBee WW1 Art Ideas KS2 In Flanders Fields Art Lessons by PlanBee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894" y="3291798"/>
            <a:ext cx="1394300" cy="125008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Picture 235" descr="PlanBee Space Topic KS2 Lessons for Year 5 &amp; 6 by PlanBee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8253" y="4155394"/>
            <a:ext cx="1269958" cy="12903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Picture 236" descr="PlanBee KS2 Frida Kahlo for Kids Art Lesson Pack by PlanBee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7271" y="3489924"/>
            <a:ext cx="1382100" cy="130142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Picture 238" descr="PlanBee Viking Art KS2 Lessons | Year 5 and Year 6 Art by PlanBee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543" y="3214014"/>
            <a:ext cx="1196454" cy="12868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Picture 239" descr="PlanBee Andy Warhol KS2 Art Lessons The Pop Art Movement | PlanBee"/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351" y="5903832"/>
            <a:ext cx="1979981" cy="17470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Picture 250" descr="PlanBee Plant Art Lessons Year 3 &amp; Year 4 PlanBee Art scheme of work"/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463" y="5491188"/>
            <a:ext cx="1387419" cy="148250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Picture 251" descr="PlanBee World War 2 KS2 Topic | Lessons &amp; Resources for Year 3 &amp; 4"/>
          <p:cNvPicPr/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52" y="10181340"/>
            <a:ext cx="1610391" cy="15734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Picture 146" descr="PlanBee Earth Art KS1 Nature Art for Kids by PlanBee"/>
          <p:cNvPicPr/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920" y="10335206"/>
            <a:ext cx="1725009" cy="164779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 descr="PlanBee African Art KS1: Year 1 &amp; 2 Art Lessons by PlanBee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393" y="9664796"/>
            <a:ext cx="1614375" cy="161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" name="Picture 162" descr="PlanBee Giuseppe Arcimboldo KS1 Art Lessons by PlanBee"/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7894" y="9884751"/>
            <a:ext cx="1512177" cy="14683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Picture 172" descr="PlanBee Colour Art | Colour Mixing KS1 | Primary Colours KS1| Art Planning"/>
          <p:cNvPicPr/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69" y="12331035"/>
            <a:ext cx="1663352" cy="15356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Picture 200" descr="PlanBee Polar Explorers KS1 Arctic Adventures Topic | PlanBee"/>
          <p:cNvPicPr/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8541" y="12065525"/>
            <a:ext cx="1472847" cy="131945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Picture 203" descr="PlanBee Andy Goldsworthy KS1 Art Lesson Plans created by PlanBee"/>
          <p:cNvPicPr/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5379" y="12205843"/>
            <a:ext cx="1535573" cy="11748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Picture 205" descr="PlanBee KS1 Aboriginal Art Lesson plan and resources by PlanBee"/>
          <p:cNvPicPr/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923" y="14300830"/>
            <a:ext cx="1407192" cy="1228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Picture 4" descr="PlanBee Mark Making Ideas | Year 1 art lessons by PlanBee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1922" y="16207120"/>
            <a:ext cx="1487185" cy="135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" name="Picture 207" descr="PlanBee Superheroes KS1 Cross-Curricular Topic Planning by PlanBee"/>
          <p:cNvPicPr/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027" y="14067633"/>
            <a:ext cx="1380297" cy="13296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PlanBee Vincent van Gogh KS2 Art lessons by PlanBee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273" y="7514926"/>
            <a:ext cx="1745453" cy="1745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PlanBee KS2 Famous Buildings Art &amp; Architecture Lessons by PlanBee 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910" y="7382698"/>
            <a:ext cx="1761668" cy="1761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lanBee Rainforest Topic KS2 Planning and Resources by PlanBee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5568" y="5409663"/>
            <a:ext cx="1690493" cy="1690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19 KS1 Art ideas | ks1, art projects, class displays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830" y="14228940"/>
            <a:ext cx="1582991" cy="1187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he little mermaid | Fairy tale crafts, Fairy tale theme, Fairy tales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1602" y="16246169"/>
            <a:ext cx="1539114" cy="116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1486</TotalTime>
  <Words>36</Words>
  <Application>Microsoft Office PowerPoint</Application>
  <PresentationFormat>Custom</PresentationFormat>
  <Paragraphs>25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Sarah Gregory</cp:lastModifiedBy>
  <cp:revision>14</cp:revision>
  <dcterms:created xsi:type="dcterms:W3CDTF">2018-02-08T08:28:53Z</dcterms:created>
  <dcterms:modified xsi:type="dcterms:W3CDTF">2022-10-17T13:19:01Z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0x0101004E5A983F6A4E834B89CB1E8842E370B4</vt:lpwstr>
  </property>
</Properties>
</file>