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232" autoAdjust="0"/>
    <p:restoredTop sz="94660"/>
  </p:normalViewPr>
  <p:slideViewPr>
    <p:cSldViewPr snapToGrid="0">
      <p:cViewPr varScale="1">
        <p:scale>
          <a:sx n="87" d="100"/>
          <a:sy n="87" d="100"/>
        </p:scale>
        <p:origin x="10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657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016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874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190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048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987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601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007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551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922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253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983151-637C-4E13-938E-1311D654419C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969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Diagonal Corner Rectangle 4"/>
          <p:cNvSpPr/>
          <p:nvPr/>
        </p:nvSpPr>
        <p:spPr>
          <a:xfrm>
            <a:off x="74761" y="84462"/>
            <a:ext cx="1622153" cy="700542"/>
          </a:xfrm>
          <a:prstGeom prst="snip2Diag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 smtClean="0">
                <a:latin typeface="Century Gothic" panose="020B0502020202020204" pitchFamily="34" charset="0"/>
              </a:rPr>
              <a:t>Religious</a:t>
            </a:r>
          </a:p>
          <a:p>
            <a:r>
              <a:rPr lang="en-GB" sz="2000" b="1" dirty="0" smtClean="0">
                <a:latin typeface="Century Gothic" panose="020B0502020202020204" pitchFamily="34" charset="0"/>
              </a:rPr>
              <a:t>Education</a:t>
            </a:r>
            <a:endParaRPr lang="en-GB" sz="2000" b="1" dirty="0">
              <a:latin typeface="Century Gothic" panose="020B0502020202020204" pitchFamily="34" charset="0"/>
            </a:endParaRPr>
          </a:p>
        </p:txBody>
      </p:sp>
      <p:pic>
        <p:nvPicPr>
          <p:cNvPr id="1026" name="Picture 2" descr="https://lh6.googleusercontent.com/J3UaYukweL65HbnlHijFKSyFBdpb2Z3XM9Jf4PbYcBG5aqIvKyDpvBjsm2e5CTeGaplsCjRAbPZf9byma8C8YfjIcwhN9_INBDe0PF4yjD9m1vd_GCw0YLxAZyEQdX3KyU5AGPk=s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8042" y="84461"/>
            <a:ext cx="868901" cy="804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613140" y="215660"/>
            <a:ext cx="9109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entury Gothic" panose="020B0502020202020204" pitchFamily="34" charset="0"/>
              </a:rPr>
              <a:t>At St Bernadette, our Mission Statement is Living and Learning Through Christ.</a:t>
            </a:r>
          </a:p>
          <a:p>
            <a:pPr algn="ctr"/>
            <a:r>
              <a:rPr lang="en-GB" sz="1600" dirty="0" smtClean="0">
                <a:latin typeface="Century Gothic" panose="020B0502020202020204" pitchFamily="34" charset="0"/>
              </a:rPr>
              <a:t>We believe in the key values of tolerance, kindness, forgiveness, respect and love.</a:t>
            </a:r>
            <a:endParaRPr lang="en-GB" sz="1600" dirty="0">
              <a:latin typeface="Century Gothic" panose="020B0502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5744" y="2778097"/>
            <a:ext cx="60141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Century Gothic" panose="020B0502020202020204" pitchFamily="34" charset="0"/>
              </a:rPr>
              <a:t>Implementation: how do we achieve our aims?</a:t>
            </a:r>
            <a:endParaRPr lang="en-GB" sz="1600" u="sng" dirty="0">
              <a:latin typeface="Century Gothic" panose="020B0502020202020204" pitchFamily="34" charset="0"/>
            </a:endParaRPr>
          </a:p>
        </p:txBody>
      </p:sp>
      <p:pic>
        <p:nvPicPr>
          <p:cNvPr id="10" name="Picture 9" descr="target symbol (817749) | Icons | Design Bundles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45" t="11111" r="20987" b="12345"/>
          <a:stretch/>
        </p:blipFill>
        <p:spPr bwMode="auto">
          <a:xfrm>
            <a:off x="169366" y="888520"/>
            <a:ext cx="693276" cy="5597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121884" y="1543577"/>
            <a:ext cx="1871610" cy="1072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Teach children about God’s love, forgiveness and kindness.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073049" y="1543577"/>
            <a:ext cx="1940621" cy="1072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Provide children with opportunities to pray</a:t>
            </a:r>
            <a:r>
              <a:rPr lang="en-GB" sz="1000" b="1" dirty="0" smtClean="0">
                <a:solidFill>
                  <a:schemeClr val="tx1"/>
                </a:solidFill>
                <a:latin typeface="HfW cursive top loops" panose="00000500000000000000" pitchFamily="2" charset="0"/>
              </a:rPr>
              <a:t>.</a:t>
            </a:r>
            <a:endParaRPr lang="en-GB" sz="1000" b="1" dirty="0">
              <a:solidFill>
                <a:schemeClr val="tx1"/>
              </a:solidFill>
              <a:latin typeface="HfW cursive top loops" panose="00000500000000000000" pitchFamily="2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101380" y="1559267"/>
            <a:ext cx="1991265" cy="10569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Teach children to respect, listen to and care for others in our local community and the wider world.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143445" y="1551421"/>
            <a:ext cx="1916823" cy="10569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Deliver engaging and cross curricular RE lessons.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8161867" y="1543577"/>
            <a:ext cx="1896533" cy="10641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Inspire children to live out the Catholic faith and engage them in learning about Christianity as well as other faiths.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0159999" y="1448231"/>
            <a:ext cx="1896533" cy="11532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Support children to </a:t>
            </a:r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become reflective learners who can ask and answer questions and engage in meaningful discussions in RE lessons.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0" name="Picture 19" descr="Black Heart Vector Art, Icons, and Graphics for Free Download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744" y="1228666"/>
            <a:ext cx="270510" cy="266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Speech Bubble Kg Clip Art at Clker.com - vector clip art online, royalty  free &amp; public domain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521" y="1282344"/>
            <a:ext cx="378239" cy="239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TextBox 28"/>
          <p:cNvSpPr txBox="1"/>
          <p:nvPr/>
        </p:nvSpPr>
        <p:spPr>
          <a:xfrm>
            <a:off x="985744" y="956520"/>
            <a:ext cx="31400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Century Gothic" panose="020B0502020202020204" pitchFamily="34" charset="0"/>
              </a:rPr>
              <a:t>Intent: we aim to...</a:t>
            </a:r>
            <a:endParaRPr lang="en-GB" sz="1600" u="sng" dirty="0">
              <a:latin typeface="Century Gothic" panose="020B0502020202020204" pitchFamily="34" charset="0"/>
            </a:endParaRPr>
          </a:p>
        </p:txBody>
      </p:sp>
      <p:pic>
        <p:nvPicPr>
          <p:cNvPr id="30" name="Picture 29" descr="Implementation icon Images, Stock Photos &amp; Vectors | Shutterstock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7" t="13714" r="19544" b="38857"/>
          <a:stretch/>
        </p:blipFill>
        <p:spPr bwMode="auto">
          <a:xfrm>
            <a:off x="244608" y="2711545"/>
            <a:ext cx="618034" cy="5057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244608" y="3277862"/>
            <a:ext cx="1971542" cy="821360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Use </a:t>
            </a:r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RED </a:t>
            </a:r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scheme </a:t>
            </a:r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and good quality RE resources in lessons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2334359" y="3105325"/>
            <a:ext cx="3175170" cy="764121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Differentiate our lessons to support and challenge learners and regularly assess children’s learning to help move children’s learning on.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222241" y="4159751"/>
            <a:ext cx="2038359" cy="1288550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Teach in termly units according to the time in the Liturgical Year and teach 2.5 hours of RE per week</a:t>
            </a:r>
            <a:r>
              <a:rPr lang="en-GB" sz="1000" b="1" dirty="0" smtClean="0">
                <a:solidFill>
                  <a:schemeClr val="tx1"/>
                </a:solidFill>
                <a:latin typeface="HfW cursive top loops" panose="00000500000000000000" pitchFamily="2" charset="0"/>
              </a:rPr>
              <a:t>.</a:t>
            </a:r>
            <a:endParaRPr lang="en-GB" sz="1000" b="1" dirty="0">
              <a:latin typeface="HfW cursive top loops" panose="00000500000000000000" pitchFamily="2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5683395" y="3097881"/>
            <a:ext cx="2714449" cy="1510937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Children are encouraged to think about their choices; learning how to make good, kind decisions, their relationships; discovering how to treat others with kindness, respect and tolerance, the wider world; understanding how we can take care of our planet, how they can care for </a:t>
            </a:r>
            <a:r>
              <a:rPr lang="en-US" sz="1000" b="1" smtClean="0">
                <a:solidFill>
                  <a:schemeClr val="tx1"/>
                </a:solidFill>
                <a:latin typeface="Century Gothic" panose="020B0502020202020204" pitchFamily="34" charset="0"/>
              </a:rPr>
              <a:t>people in need.  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5675215" y="4695827"/>
            <a:ext cx="2757984" cy="843784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Provide regular opportunities for prayer and liturgy including class and whole school Mass as well as child led </a:t>
            </a:r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Celebration of the Word.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8573015" y="3784600"/>
            <a:ext cx="3173967" cy="1782060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Engage children in their RE learning by providing opportunities for art, drama, writing, class discussions and debates, music, group work, visits to places of worship, outside learning and using ICT.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955999" y="5558006"/>
            <a:ext cx="5763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 smtClean="0">
                <a:latin typeface="Century Gothic" panose="020B0502020202020204" pitchFamily="34" charset="0"/>
              </a:rPr>
              <a:t>Impact: how will we know we achieved our aims?</a:t>
            </a:r>
            <a:endParaRPr lang="en-GB" u="sng" dirty="0">
              <a:latin typeface="Century Gothic" panose="020B0502020202020204" pitchFamily="34" charset="0"/>
            </a:endParaRPr>
          </a:p>
        </p:txBody>
      </p:sp>
      <p:pic>
        <p:nvPicPr>
          <p:cNvPr id="42" name="Picture 41" descr="Circle okay tick icon - Free Daily Icon Set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98" y="5448302"/>
            <a:ext cx="545246" cy="488212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Rounded Rectangle 40"/>
          <p:cNvSpPr/>
          <p:nvPr/>
        </p:nvSpPr>
        <p:spPr>
          <a:xfrm>
            <a:off x="2111519" y="5911710"/>
            <a:ext cx="1797460" cy="81702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Children can talk about the Gospel values and how they can live these out in their everyday lives..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6057148" y="5873751"/>
            <a:ext cx="1658102" cy="81641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Children can take a lead in prayer and worship in school.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3987001" y="5873752"/>
            <a:ext cx="1993956" cy="82106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Children can reflect on their RE learning and how this affects theirs and others behaviour.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74762" y="5873751"/>
            <a:ext cx="1973471" cy="82106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Children </a:t>
            </a:r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can talk enthusiastically and knowledgably about the Catholic faith and other world religions.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7871295" y="5781921"/>
            <a:ext cx="1984756" cy="91288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Children can have meaningful discussions and debates about taking care of the world they live in and communities they live amongst..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9906000" y="5873752"/>
            <a:ext cx="2144889" cy="8118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Children enjoy their RE lessons and are proud of being part of our school Catholic community.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3" name="Picture 42" descr="Key skills - Free miscellaneous icons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099" y="1191316"/>
            <a:ext cx="321013" cy="287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Picture 47" descr="Edit Icon Edit Sign Symbol Vector Stock Vector (Royalty Free) 1713150067 |  Shutterstock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08" t="25721" r="53375" b="31393"/>
          <a:stretch/>
        </p:blipFill>
        <p:spPr bwMode="auto">
          <a:xfrm>
            <a:off x="9013295" y="1208984"/>
            <a:ext cx="289455" cy="3126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9" name="Picture 48" descr="Hand Writing Line Icon, Concept Sign, Outline Vector Illustration, Linear  Symbol. Stock Vector - Illustration of concept, drawing: 173889917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13" b="11240"/>
          <a:stretch/>
        </p:blipFill>
        <p:spPr bwMode="auto">
          <a:xfrm>
            <a:off x="6721149" y="1142872"/>
            <a:ext cx="409901" cy="317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Picture 49" descr="Speech Bubble Icon Vector Art, Icons, and Graphics for Free Download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66" b="14000"/>
          <a:stretch/>
        </p:blipFill>
        <p:spPr bwMode="auto">
          <a:xfrm>
            <a:off x="10832233" y="1191316"/>
            <a:ext cx="540617" cy="3100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1" name="Rounded Rectangle 50"/>
          <p:cNvSpPr/>
          <p:nvPr/>
        </p:nvSpPr>
        <p:spPr>
          <a:xfrm>
            <a:off x="2343157" y="3984175"/>
            <a:ext cx="3159117" cy="1510937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Teach units on </a:t>
            </a:r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Creation and Covenant, Prophecy and Promise, Galilee to Jerusalem, Desert to Garden, To the Ends of the Earth and Dialogue and Encounter. We also look at </a:t>
            </a:r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other faith per year as well as elements of Catholic Social Teaching.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8573015" y="3010028"/>
            <a:ext cx="3056434" cy="683799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Ensure there is clear progression across the school to help children develop their skills and knowledge.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4271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879</TotalTime>
  <Words>479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HfW cursive top loops</vt:lpstr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Aimee Collett</dc:creator>
  <cp:lastModifiedBy>Elizabeth Eley</cp:lastModifiedBy>
  <cp:revision>47</cp:revision>
  <cp:lastPrinted>2022-11-14T12:29:47Z</cp:lastPrinted>
  <dcterms:created xsi:type="dcterms:W3CDTF">2022-04-02T15:05:55Z</dcterms:created>
  <dcterms:modified xsi:type="dcterms:W3CDTF">2026-10-15T08:44:44Z</dcterms:modified>
</cp:coreProperties>
</file>