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000000"/>
          </p15:clr>
        </p15:guide>
        <p15:guide id="2" pos="3061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g/klH+H38fEC/TT04QGcSHxclRe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2" d="100"/>
          <a:sy n="32" d="100"/>
        </p:scale>
        <p:origin x="2856" y="48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0" name="Google Shape;80;p1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1" name="Google Shape;81;p1:notes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2"/>
          </p:nvPr>
        </p:nvSpPr>
        <p:spPr>
          <a:xfrm>
            <a:off x="4920883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2"/>
          </p:nvPr>
        </p:nvSpPr>
        <p:spPr>
          <a:xfrm>
            <a:off x="669535" y="6443610"/>
            <a:ext cx="4112126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3"/>
          </p:nvPr>
        </p:nvSpPr>
        <p:spPr>
          <a:xfrm>
            <a:off x="4920884" y="4324325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4"/>
          </p:nvPr>
        </p:nvSpPr>
        <p:spPr>
          <a:xfrm>
            <a:off x="4920884" y="6443610"/>
            <a:ext cx="4132378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body" idx="1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44627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marL="914400" lvl="1" indent="-417576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marL="1371600" lvl="2" indent="-390588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marL="1828800" lvl="3" indent="-363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marL="2286000" lvl="4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marL="2743200" lvl="5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marL="3200400" lvl="6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marL="3657600" lvl="7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marL="4114800" lvl="8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body" idx="2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>
            <a:spLocks noGrp="1"/>
          </p:cNvSpPr>
          <p:nvPr>
            <p:ph type="pic" idx="2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</p:sp>
      <p:sp>
        <p:nvSpPr>
          <p:cNvPr id="62" name="Google Shape;62;p11"/>
          <p:cNvSpPr txBox="1">
            <a:spLocks noGrp="1"/>
          </p:cNvSpPr>
          <p:nvPr>
            <p:ph type="body" idx="1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1"/>
          </p:nvPr>
        </p:nvSpPr>
        <p:spPr>
          <a:xfrm rot="5400000">
            <a:off x="-736172" y="6100353"/>
            <a:ext cx="11192608" cy="838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 rot="5400000">
            <a:off x="529361" y="7365886"/>
            <a:ext cx="14949338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body" idx="1"/>
          </p:nvPr>
        </p:nvSpPr>
        <p:spPr>
          <a:xfrm rot="5400000">
            <a:off x="-3723254" y="5330706"/>
            <a:ext cx="14949338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3" Type="http://schemas.openxmlformats.org/officeDocument/2006/relationships/image" Target="../media/image1.pn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/>
          <p:nvPr/>
        </p:nvSpPr>
        <p:spPr>
          <a:xfrm>
            <a:off x="1636484" y="15255473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4107352" y="247355"/>
            <a:ext cx="5029630" cy="1077178"/>
          </a:xfrm>
          <a:prstGeom prst="rect">
            <a:avLst/>
          </a:prstGeom>
          <a:solidFill>
            <a:srgbClr val="FFD966"/>
          </a:solidFill>
          <a:ln w="57150" cap="flat" cmpd="sng">
            <a:solidFill>
              <a:srgbClr val="2F549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3600" b="1" dirty="0" smtClean="0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rPr>
              <a:t>DT</a:t>
            </a:r>
            <a:r>
              <a:rPr lang="en-GB" sz="3600" b="1" i="0" u="none" strike="noStrike" cap="none" dirty="0" smtClean="0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3600" b="1" i="0" u="none" strike="noStrike" cap="none" dirty="0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rPr>
              <a:t>Stimulus</a:t>
            </a:r>
            <a:endParaRPr sz="3600" b="1" i="0" u="none" strike="noStrike" cap="none" dirty="0">
              <a:solidFill>
                <a:srgbClr val="1E4E7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2800" b="0" i="0" u="none" strike="noStrike" cap="none" dirty="0">
              <a:solidFill>
                <a:srgbClr val="1E4E7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9755390" y="26228960"/>
            <a:ext cx="77800" cy="9571811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Local History Brunel and the SS Great Britain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was special about SS Great Britain?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-4139843" y="25235840"/>
            <a:ext cx="57604" cy="538569"/>
          </a:xfrm>
          <a:prstGeom prst="rect">
            <a:avLst/>
          </a:prstGeom>
          <a:solidFill>
            <a:srgbClr val="C5FEA8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" descr="Magnifying Glass PNG Transparent Images | PNG A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3967" y="33764247"/>
            <a:ext cx="90791" cy="93631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grpSp>
        <p:nvGrpSpPr>
          <p:cNvPr id="90" name="Google Shape;90;p1"/>
          <p:cNvGrpSpPr/>
          <p:nvPr/>
        </p:nvGrpSpPr>
        <p:grpSpPr>
          <a:xfrm>
            <a:off x="590972" y="-18170"/>
            <a:ext cx="8546011" cy="16438926"/>
            <a:chOff x="465332" y="7016"/>
            <a:chExt cx="8546011" cy="16438926"/>
          </a:xfrm>
        </p:grpSpPr>
        <p:grpSp>
          <p:nvGrpSpPr>
            <p:cNvPr id="91" name="Google Shape;91;p1"/>
            <p:cNvGrpSpPr/>
            <p:nvPr/>
          </p:nvGrpSpPr>
          <p:grpSpPr>
            <a:xfrm>
              <a:off x="465332" y="7016"/>
              <a:ext cx="8546011" cy="16438926"/>
              <a:chOff x="465332" y="7016"/>
              <a:chExt cx="8546011" cy="16438926"/>
            </a:xfrm>
          </p:grpSpPr>
          <p:sp>
            <p:nvSpPr>
              <p:cNvPr id="92" name="Google Shape;92;p1"/>
              <p:cNvSpPr/>
              <p:nvPr/>
            </p:nvSpPr>
            <p:spPr>
              <a:xfrm rot="5400000" flipH="1">
                <a:off x="6614450" y="7484654"/>
                <a:ext cx="2601037" cy="1802873"/>
              </a:xfrm>
              <a:prstGeom prst="blockArc">
                <a:avLst>
                  <a:gd name="adj1" fmla="val 10085545"/>
                  <a:gd name="adj2" fmla="val 21592566"/>
                  <a:gd name="adj3" fmla="val 31364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3" name="Google Shape;93;p1"/>
              <p:cNvSpPr/>
              <p:nvPr/>
            </p:nvSpPr>
            <p:spPr>
              <a:xfrm>
                <a:off x="2274892" y="9200653"/>
                <a:ext cx="5775662" cy="603451"/>
              </a:xfrm>
              <a:custGeom>
                <a:avLst/>
                <a:gdLst/>
                <a:ahLst/>
                <a:cxnLst/>
                <a:rect l="l" t="t" r="r" b="b"/>
                <a:pathLst>
                  <a:path w="5909338" h="652772" extrusionOk="0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4" name="Google Shape;94;p1"/>
              <p:cNvSpPr/>
              <p:nvPr/>
            </p:nvSpPr>
            <p:spPr>
              <a:xfrm rot="-5400000">
                <a:off x="993452" y="9333876"/>
                <a:ext cx="2562880" cy="2289260"/>
              </a:xfrm>
              <a:prstGeom prst="blockArc">
                <a:avLst>
                  <a:gd name="adj1" fmla="val 10726998"/>
                  <a:gd name="adj2" fmla="val 488960"/>
                  <a:gd name="adj3" fmla="val 25382"/>
                </a:avLst>
              </a:pr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5" name="Google Shape;95;p1"/>
              <p:cNvSpPr/>
              <p:nvPr/>
            </p:nvSpPr>
            <p:spPr>
              <a:xfrm rot="-5400000">
                <a:off x="702443" y="13556385"/>
                <a:ext cx="2780712" cy="2372370"/>
              </a:xfrm>
              <a:prstGeom prst="blockArc">
                <a:avLst>
                  <a:gd name="adj1" fmla="val 10794188"/>
                  <a:gd name="adj2" fmla="val 385187"/>
                  <a:gd name="adj3" fmla="val 26423"/>
                </a:avLst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" name="Google Shape;96;p1"/>
              <p:cNvSpPr/>
              <p:nvPr/>
            </p:nvSpPr>
            <p:spPr>
              <a:xfrm>
                <a:off x="2338089" y="15558150"/>
                <a:ext cx="6361359" cy="610731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7" name="Google Shape;97;p1"/>
              <p:cNvSpPr/>
              <p:nvPr/>
            </p:nvSpPr>
            <p:spPr>
              <a:xfrm rot="5400000" flipH="1">
                <a:off x="6401296" y="11377882"/>
                <a:ext cx="2847721" cy="2372371"/>
              </a:xfrm>
              <a:prstGeom prst="blockArc">
                <a:avLst>
                  <a:gd name="adj1" fmla="val 10534370"/>
                  <a:gd name="adj2" fmla="val 262277"/>
                  <a:gd name="adj3" fmla="val 28610"/>
                </a:avLst>
              </a:prstGeom>
              <a:solidFill>
                <a:srgbClr val="03EDB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8" name="Google Shape;98;p1"/>
              <p:cNvSpPr/>
              <p:nvPr/>
            </p:nvSpPr>
            <p:spPr>
              <a:xfrm>
                <a:off x="2167734" y="13352216"/>
                <a:ext cx="5841999" cy="621843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9" name="Google Shape;99;p1"/>
              <p:cNvSpPr/>
              <p:nvPr/>
            </p:nvSpPr>
            <p:spPr>
              <a:xfrm>
                <a:off x="2032661" y="11131054"/>
                <a:ext cx="5841604" cy="695077"/>
              </a:xfrm>
              <a:prstGeom prst="rect">
                <a:avLst/>
              </a:prstGeom>
              <a:solidFill>
                <a:srgbClr val="03EDB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0" name="Google Shape;100;p1"/>
              <p:cNvSpPr/>
              <p:nvPr/>
            </p:nvSpPr>
            <p:spPr>
              <a:xfrm rot="-5400000">
                <a:off x="477576" y="4671959"/>
                <a:ext cx="2984698" cy="3009187"/>
              </a:xfrm>
              <a:prstGeom prst="blockArc">
                <a:avLst>
                  <a:gd name="adj1" fmla="val 10390161"/>
                  <a:gd name="adj2" fmla="val 708232"/>
                  <a:gd name="adj3" fmla="val 20612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1" name="Google Shape;101;p1"/>
              <p:cNvSpPr/>
              <p:nvPr/>
            </p:nvSpPr>
            <p:spPr>
              <a:xfrm rot="5400000" flipH="1">
                <a:off x="5811775" y="2847450"/>
                <a:ext cx="2847600" cy="20193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rgbClr val="FF00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" name="Google Shape;102;p1"/>
              <p:cNvSpPr/>
              <p:nvPr/>
            </p:nvSpPr>
            <p:spPr>
              <a:xfrm>
                <a:off x="2114175" y="4676725"/>
                <a:ext cx="5261400" cy="605100"/>
              </a:xfrm>
              <a:prstGeom prst="rect">
                <a:avLst/>
              </a:prstGeom>
              <a:solidFill>
                <a:srgbClr val="FF00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" name="Google Shape;103;p1"/>
              <p:cNvSpPr/>
              <p:nvPr/>
            </p:nvSpPr>
            <p:spPr>
              <a:xfrm>
                <a:off x="2155051" y="2459525"/>
                <a:ext cx="5653200" cy="629400"/>
              </a:xfrm>
              <a:prstGeom prst="rect">
                <a:avLst/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" name="Google Shape;104;p1"/>
              <p:cNvSpPr/>
              <p:nvPr/>
            </p:nvSpPr>
            <p:spPr>
              <a:xfrm rot="5400000">
                <a:off x="2036193" y="241261"/>
                <a:ext cx="938400" cy="735900"/>
              </a:xfrm>
              <a:prstGeom prst="triangle">
                <a:avLst>
                  <a:gd name="adj" fmla="val 50000"/>
                </a:avLst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5" name="Google Shape;105;p1"/>
              <p:cNvSpPr/>
              <p:nvPr/>
            </p:nvSpPr>
            <p:spPr>
              <a:xfrm rot="-5400000" flipH="1">
                <a:off x="863575" y="664975"/>
                <a:ext cx="2847600" cy="1990800"/>
              </a:xfrm>
              <a:prstGeom prst="blockArc">
                <a:avLst>
                  <a:gd name="adj1" fmla="val 10800000"/>
                  <a:gd name="adj2" fmla="val 92052"/>
                  <a:gd name="adj3" fmla="val 28919"/>
                </a:avLst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" name="Google Shape;106;p1"/>
              <p:cNvSpPr/>
              <p:nvPr/>
            </p:nvSpPr>
            <p:spPr>
              <a:xfrm>
                <a:off x="1928756" y="7062795"/>
                <a:ext cx="6011454" cy="605162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07" name="Google Shape;107;p1"/>
              <p:cNvGrpSpPr/>
              <p:nvPr/>
            </p:nvGrpSpPr>
            <p:grpSpPr>
              <a:xfrm>
                <a:off x="7612682" y="2287656"/>
                <a:ext cx="1214980" cy="1304869"/>
                <a:chOff x="7612682" y="2287656"/>
                <a:chExt cx="1214980" cy="1304869"/>
              </a:xfrm>
            </p:grpSpPr>
            <p:sp>
              <p:nvSpPr>
                <p:cNvPr id="108" name="Google Shape;108;p1"/>
                <p:cNvSpPr/>
                <p:nvPr/>
              </p:nvSpPr>
              <p:spPr>
                <a:xfrm>
                  <a:off x="7612682" y="2287656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09" name="Google Shape;109;p1"/>
                <p:cNvSpPr/>
                <p:nvPr/>
              </p:nvSpPr>
              <p:spPr>
                <a:xfrm>
                  <a:off x="7799636" y="2488441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0" name="Google Shape;110;p1"/>
                <p:cNvSpPr txBox="1"/>
                <p:nvPr/>
              </p:nvSpPr>
              <p:spPr>
                <a:xfrm>
                  <a:off x="7824006" y="2596412"/>
                  <a:ext cx="841074" cy="70788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UKS2 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Y6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11" name="Google Shape;111;p1"/>
              <p:cNvGrpSpPr/>
              <p:nvPr/>
            </p:nvGrpSpPr>
            <p:grpSpPr>
              <a:xfrm>
                <a:off x="7247429" y="8580484"/>
                <a:ext cx="1214980" cy="1304869"/>
                <a:chOff x="7247429" y="8580484"/>
                <a:chExt cx="1214980" cy="1304869"/>
              </a:xfrm>
            </p:grpSpPr>
            <p:sp>
              <p:nvSpPr>
                <p:cNvPr id="112" name="Google Shape;112;p1"/>
                <p:cNvSpPr/>
                <p:nvPr/>
              </p:nvSpPr>
              <p:spPr>
                <a:xfrm>
                  <a:off x="7247429" y="8580484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3" name="Google Shape;113;p1"/>
                <p:cNvSpPr/>
                <p:nvPr/>
              </p:nvSpPr>
              <p:spPr>
                <a:xfrm>
                  <a:off x="7447145" y="8783309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4" name="Google Shape;114;p1"/>
                <p:cNvSpPr txBox="1"/>
                <p:nvPr/>
              </p:nvSpPr>
              <p:spPr>
                <a:xfrm>
                  <a:off x="7456071" y="8845415"/>
                  <a:ext cx="841074" cy="70788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LKS2 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Y4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15" name="Google Shape;115;p1"/>
              <p:cNvGrpSpPr/>
              <p:nvPr/>
            </p:nvGrpSpPr>
            <p:grpSpPr>
              <a:xfrm>
                <a:off x="1840269" y="10742941"/>
                <a:ext cx="1214980" cy="1304869"/>
                <a:chOff x="1246863" y="10727222"/>
                <a:chExt cx="1214980" cy="1304869"/>
              </a:xfrm>
            </p:grpSpPr>
            <p:sp>
              <p:nvSpPr>
                <p:cNvPr id="116" name="Google Shape;116;p1"/>
                <p:cNvSpPr/>
                <p:nvPr/>
              </p:nvSpPr>
              <p:spPr>
                <a:xfrm>
                  <a:off x="1246863" y="10727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7" name="Google Shape;117;p1"/>
                <p:cNvSpPr/>
                <p:nvPr/>
              </p:nvSpPr>
              <p:spPr>
                <a:xfrm>
                  <a:off x="1433817" y="1092800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18" name="Google Shape;118;p1"/>
                <p:cNvSpPr txBox="1"/>
                <p:nvPr/>
              </p:nvSpPr>
              <p:spPr>
                <a:xfrm>
                  <a:off x="1465237" y="11062143"/>
                  <a:ext cx="841074" cy="70788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LKS2 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Y3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19" name="Google Shape;119;p1"/>
              <p:cNvGrpSpPr/>
              <p:nvPr/>
            </p:nvGrpSpPr>
            <p:grpSpPr>
              <a:xfrm>
                <a:off x="7375481" y="12951587"/>
                <a:ext cx="1214980" cy="1304869"/>
                <a:chOff x="7375481" y="12951587"/>
                <a:chExt cx="1214980" cy="1304869"/>
              </a:xfrm>
            </p:grpSpPr>
            <p:sp>
              <p:nvSpPr>
                <p:cNvPr id="120" name="Google Shape;120;p1"/>
                <p:cNvSpPr/>
                <p:nvPr/>
              </p:nvSpPr>
              <p:spPr>
                <a:xfrm>
                  <a:off x="7375481" y="12951587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1" name="Google Shape;121;p1"/>
                <p:cNvSpPr/>
                <p:nvPr/>
              </p:nvSpPr>
              <p:spPr>
                <a:xfrm>
                  <a:off x="7544650" y="13152119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2" name="Google Shape;122;p1"/>
                <p:cNvSpPr txBox="1"/>
                <p:nvPr/>
              </p:nvSpPr>
              <p:spPr>
                <a:xfrm>
                  <a:off x="7551983" y="13233448"/>
                  <a:ext cx="841200" cy="708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KS1 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Y2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23" name="Google Shape;123;p1"/>
              <p:cNvGrpSpPr/>
              <p:nvPr/>
            </p:nvGrpSpPr>
            <p:grpSpPr>
              <a:xfrm>
                <a:off x="1333232" y="15096222"/>
                <a:ext cx="1214980" cy="1304869"/>
                <a:chOff x="1333232" y="15096222"/>
                <a:chExt cx="1214980" cy="1304869"/>
              </a:xfrm>
            </p:grpSpPr>
            <p:sp>
              <p:nvSpPr>
                <p:cNvPr id="124" name="Google Shape;124;p1"/>
                <p:cNvSpPr/>
                <p:nvPr/>
              </p:nvSpPr>
              <p:spPr>
                <a:xfrm>
                  <a:off x="1333232" y="15096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5" name="Google Shape;125;p1"/>
                <p:cNvSpPr/>
                <p:nvPr/>
              </p:nvSpPr>
              <p:spPr>
                <a:xfrm>
                  <a:off x="1507927" y="15311020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6" name="Google Shape;126;p1"/>
                <p:cNvSpPr txBox="1"/>
                <p:nvPr/>
              </p:nvSpPr>
              <p:spPr>
                <a:xfrm>
                  <a:off x="1531314" y="15450439"/>
                  <a:ext cx="841200" cy="7080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KS1 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Y1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27" name="Google Shape;127;p1"/>
              <p:cNvGrpSpPr/>
              <p:nvPr/>
            </p:nvGrpSpPr>
            <p:grpSpPr>
              <a:xfrm>
                <a:off x="6280978" y="15134191"/>
                <a:ext cx="1214980" cy="1304869"/>
                <a:chOff x="6280978" y="15134191"/>
                <a:chExt cx="1214980" cy="1304869"/>
              </a:xfrm>
            </p:grpSpPr>
            <p:sp>
              <p:nvSpPr>
                <p:cNvPr id="128" name="Google Shape;128;p1"/>
                <p:cNvSpPr/>
                <p:nvPr/>
              </p:nvSpPr>
              <p:spPr>
                <a:xfrm>
                  <a:off x="6280978" y="15134191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9" name="Google Shape;129;p1"/>
                <p:cNvSpPr/>
                <p:nvPr/>
              </p:nvSpPr>
              <p:spPr>
                <a:xfrm>
                  <a:off x="6464120" y="1534551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0" name="Google Shape;130;p1"/>
                <p:cNvSpPr txBox="1"/>
                <p:nvPr/>
              </p:nvSpPr>
              <p:spPr>
                <a:xfrm>
                  <a:off x="6478254" y="15614195"/>
                  <a:ext cx="841074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EYFS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31" name="Google Shape;131;p1"/>
              <p:cNvGrpSpPr/>
              <p:nvPr/>
            </p:nvGrpSpPr>
            <p:grpSpPr>
              <a:xfrm>
                <a:off x="7707513" y="15141073"/>
                <a:ext cx="1214980" cy="1304869"/>
                <a:chOff x="7707513" y="15141073"/>
                <a:chExt cx="1214980" cy="1304869"/>
              </a:xfrm>
            </p:grpSpPr>
            <p:sp>
              <p:nvSpPr>
                <p:cNvPr id="132" name="Google Shape;132;p1"/>
                <p:cNvSpPr/>
                <p:nvPr/>
              </p:nvSpPr>
              <p:spPr>
                <a:xfrm>
                  <a:off x="7707513" y="15141073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3" name="Google Shape;133;p1"/>
                <p:cNvSpPr/>
                <p:nvPr/>
              </p:nvSpPr>
              <p:spPr>
                <a:xfrm>
                  <a:off x="7891733" y="15324542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4" name="Google Shape;134;p1"/>
                <p:cNvSpPr txBox="1"/>
                <p:nvPr/>
              </p:nvSpPr>
              <p:spPr>
                <a:xfrm>
                  <a:off x="7783950" y="15574877"/>
                  <a:ext cx="1090401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Nursery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35" name="Google Shape;135;p1"/>
              <p:cNvGrpSpPr/>
              <p:nvPr/>
            </p:nvGrpSpPr>
            <p:grpSpPr>
              <a:xfrm>
                <a:off x="2849196" y="7016"/>
                <a:ext cx="1215000" cy="1305000"/>
                <a:chOff x="8312982" y="2445409"/>
                <a:chExt cx="1215000" cy="1305000"/>
              </a:xfrm>
            </p:grpSpPr>
            <p:sp>
              <p:nvSpPr>
                <p:cNvPr id="136" name="Google Shape;136;p1"/>
                <p:cNvSpPr/>
                <p:nvPr/>
              </p:nvSpPr>
              <p:spPr>
                <a:xfrm>
                  <a:off x="8312982" y="2445409"/>
                  <a:ext cx="1215000" cy="1305000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7" name="Google Shape;137;p1"/>
                <p:cNvSpPr/>
                <p:nvPr/>
              </p:nvSpPr>
              <p:spPr>
                <a:xfrm>
                  <a:off x="8499936" y="2646194"/>
                  <a:ext cx="841200" cy="903300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8" name="Google Shape;138;p1"/>
                <p:cNvSpPr txBox="1"/>
                <p:nvPr/>
              </p:nvSpPr>
              <p:spPr>
                <a:xfrm>
                  <a:off x="8393503" y="2861721"/>
                  <a:ext cx="1054500" cy="5232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rPr lang="en-GB" sz="14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Secondary School</a:t>
                  </a:r>
                  <a:endParaRPr sz="14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139" name="Google Shape;139;p1"/>
            <p:cNvGrpSpPr/>
            <p:nvPr/>
          </p:nvGrpSpPr>
          <p:grpSpPr>
            <a:xfrm>
              <a:off x="1231926" y="4415122"/>
              <a:ext cx="1214980" cy="1304869"/>
              <a:chOff x="1231926" y="4415122"/>
              <a:chExt cx="1214980" cy="1304869"/>
            </a:xfrm>
          </p:grpSpPr>
          <p:sp>
            <p:nvSpPr>
              <p:cNvPr id="140" name="Google Shape;140;p1"/>
              <p:cNvSpPr/>
              <p:nvPr/>
            </p:nvSpPr>
            <p:spPr>
              <a:xfrm>
                <a:off x="1231926" y="4415122"/>
                <a:ext cx="1214980" cy="130486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1" name="Google Shape;141;p1"/>
              <p:cNvSpPr/>
              <p:nvPr/>
            </p:nvSpPr>
            <p:spPr>
              <a:xfrm>
                <a:off x="1418880" y="4615906"/>
                <a:ext cx="841075" cy="90330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2" name="Google Shape;142;p1"/>
              <p:cNvSpPr txBox="1"/>
              <p:nvPr/>
            </p:nvSpPr>
            <p:spPr>
              <a:xfrm>
                <a:off x="1398637" y="4715621"/>
                <a:ext cx="841200" cy="708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GB"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UKS2 </a:t>
                </a: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GB"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Y5</a:t>
                </a: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cxnSp>
        <p:nvCxnSpPr>
          <p:cNvPr id="143" name="Google Shape;143;p1"/>
          <p:cNvCxnSpPr/>
          <p:nvPr/>
        </p:nvCxnSpPr>
        <p:spPr>
          <a:xfrm rot="10800000">
            <a:off x="7850559" y="4175866"/>
            <a:ext cx="915792" cy="271629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4" name="Google Shape;144;p1"/>
          <p:cNvCxnSpPr/>
          <p:nvPr/>
        </p:nvCxnSpPr>
        <p:spPr>
          <a:xfrm flipH="1">
            <a:off x="6482325" y="2157975"/>
            <a:ext cx="561000" cy="800732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6" name="Google Shape;146;p1"/>
          <p:cNvCxnSpPr/>
          <p:nvPr/>
        </p:nvCxnSpPr>
        <p:spPr>
          <a:xfrm>
            <a:off x="694196" y="10180565"/>
            <a:ext cx="1389877" cy="1245759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49" name="Google Shape;149;p1"/>
          <p:cNvCxnSpPr/>
          <p:nvPr/>
        </p:nvCxnSpPr>
        <p:spPr>
          <a:xfrm flipH="1">
            <a:off x="5404689" y="12878405"/>
            <a:ext cx="337408" cy="813274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0" name="Google Shape;150;p1"/>
          <p:cNvCxnSpPr/>
          <p:nvPr/>
        </p:nvCxnSpPr>
        <p:spPr>
          <a:xfrm flipH="1">
            <a:off x="9214395" y="29349145"/>
            <a:ext cx="431874" cy="91656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1" name="Google Shape;151;p1"/>
          <p:cNvCxnSpPr/>
          <p:nvPr/>
        </p:nvCxnSpPr>
        <p:spPr>
          <a:xfrm flipH="1">
            <a:off x="5651549" y="15100156"/>
            <a:ext cx="666054" cy="848311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2" name="Google Shape;152;p1"/>
          <p:cNvCxnSpPr/>
          <p:nvPr/>
        </p:nvCxnSpPr>
        <p:spPr>
          <a:xfrm rot="10800000" flipH="1">
            <a:off x="3344947" y="15954745"/>
            <a:ext cx="174671" cy="599594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3" name="Google Shape;153;p1"/>
          <p:cNvCxnSpPr/>
          <p:nvPr/>
        </p:nvCxnSpPr>
        <p:spPr>
          <a:xfrm flipH="1">
            <a:off x="5340932" y="2441452"/>
            <a:ext cx="580399" cy="465218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4" name="Google Shape;154;p1"/>
          <p:cNvCxnSpPr/>
          <p:nvPr/>
        </p:nvCxnSpPr>
        <p:spPr>
          <a:xfrm>
            <a:off x="1165860" y="14538960"/>
            <a:ext cx="436994" cy="5526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6" name="Google Shape;156;p1"/>
          <p:cNvCxnSpPr/>
          <p:nvPr/>
        </p:nvCxnSpPr>
        <p:spPr>
          <a:xfrm rot="10800000">
            <a:off x="8081916" y="11698876"/>
            <a:ext cx="684435" cy="265588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57" name="Google Shape;157;p1" descr="Blog 5: Charles Darwin's Theory of Evolution | Science Amino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" descr="Blog 5: Charles Darwin's Theory of Evolution | Science Amino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" descr="Blog 5: Charles Darwin's Theory of Evolution | Science Amino"/>
          <p:cNvSpPr/>
          <p:nvPr/>
        </p:nvSpPr>
        <p:spPr>
          <a:xfrm>
            <a:off x="460375" y="1603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" descr="What The Mayans Ate Before They Randomly Disappeared"/>
          <p:cNvSpPr/>
          <p:nvPr/>
        </p:nvSpPr>
        <p:spPr>
          <a:xfrm>
            <a:off x="612775" y="3127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1" descr="Romans and Anglo-Saxons | ESOL Nexus"/>
          <p:cNvSpPr/>
          <p:nvPr/>
        </p:nvSpPr>
        <p:spPr>
          <a:xfrm>
            <a:off x="765175" y="4651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2" name="Google Shape;162;p1"/>
          <p:cNvCxnSpPr/>
          <p:nvPr/>
        </p:nvCxnSpPr>
        <p:spPr>
          <a:xfrm>
            <a:off x="1314524" y="9078485"/>
            <a:ext cx="436800" cy="74010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4" name="Google Shape;164;p1"/>
          <p:cNvCxnSpPr/>
          <p:nvPr/>
        </p:nvCxnSpPr>
        <p:spPr>
          <a:xfrm>
            <a:off x="11765845" y="18741159"/>
            <a:ext cx="13014" cy="112829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6" name="Google Shape;166;p1"/>
          <p:cNvCxnSpPr/>
          <p:nvPr/>
        </p:nvCxnSpPr>
        <p:spPr>
          <a:xfrm flipH="1">
            <a:off x="6909107" y="6629560"/>
            <a:ext cx="806252" cy="924202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7" name="Google Shape;167;p1"/>
          <p:cNvCxnSpPr/>
          <p:nvPr/>
        </p:nvCxnSpPr>
        <p:spPr>
          <a:xfrm rot="10800000">
            <a:off x="6124685" y="15993907"/>
            <a:ext cx="654347" cy="560432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8" name="Google Shape;168;p1"/>
          <p:cNvCxnSpPr/>
          <p:nvPr/>
        </p:nvCxnSpPr>
        <p:spPr>
          <a:xfrm rot="10800000">
            <a:off x="4764103" y="15770822"/>
            <a:ext cx="605513" cy="783517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1" name="Google Shape;171;p1"/>
          <p:cNvCxnSpPr/>
          <p:nvPr/>
        </p:nvCxnSpPr>
        <p:spPr>
          <a:xfrm>
            <a:off x="970345" y="1273782"/>
            <a:ext cx="960009" cy="812830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4" name="Google Shape;174;p1"/>
          <p:cNvCxnSpPr/>
          <p:nvPr/>
        </p:nvCxnSpPr>
        <p:spPr>
          <a:xfrm>
            <a:off x="3317579" y="4046850"/>
            <a:ext cx="112662" cy="797805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6" name="Google Shape;176;p1"/>
          <p:cNvCxnSpPr/>
          <p:nvPr/>
        </p:nvCxnSpPr>
        <p:spPr>
          <a:xfrm>
            <a:off x="1270860" y="13490800"/>
            <a:ext cx="773842" cy="267489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7" name="Google Shape;177;p1"/>
          <p:cNvCxnSpPr/>
          <p:nvPr/>
        </p:nvCxnSpPr>
        <p:spPr>
          <a:xfrm>
            <a:off x="2365477" y="12805006"/>
            <a:ext cx="437628" cy="790594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89" name="Google Shape;189;p1"/>
          <p:cNvCxnSpPr/>
          <p:nvPr/>
        </p:nvCxnSpPr>
        <p:spPr>
          <a:xfrm flipH="1">
            <a:off x="6436333" y="10927334"/>
            <a:ext cx="824620" cy="681547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90" name="Google Shape;190;p1"/>
          <p:cNvCxnSpPr/>
          <p:nvPr/>
        </p:nvCxnSpPr>
        <p:spPr>
          <a:xfrm>
            <a:off x="3819386" y="10651168"/>
            <a:ext cx="108538" cy="957713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05" name="Google Shape;205;p1"/>
          <p:cNvCxnSpPr/>
          <p:nvPr/>
        </p:nvCxnSpPr>
        <p:spPr>
          <a:xfrm flipH="1">
            <a:off x="5308647" y="8815957"/>
            <a:ext cx="339300" cy="95220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07" name="Google Shape;207;p1"/>
          <p:cNvCxnSpPr/>
          <p:nvPr/>
        </p:nvCxnSpPr>
        <p:spPr>
          <a:xfrm flipH="1">
            <a:off x="3200495" y="8692601"/>
            <a:ext cx="340200" cy="91800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15" name="Google Shape;215;p1"/>
          <p:cNvCxnSpPr/>
          <p:nvPr/>
        </p:nvCxnSpPr>
        <p:spPr>
          <a:xfrm flipH="1">
            <a:off x="4953997" y="6560962"/>
            <a:ext cx="2100" cy="719700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17" name="Google Shape;217;p1"/>
          <p:cNvCxnSpPr/>
          <p:nvPr/>
        </p:nvCxnSpPr>
        <p:spPr>
          <a:xfrm>
            <a:off x="961202" y="5728569"/>
            <a:ext cx="1394902" cy="1655343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18" name="Google Shape;218;p1"/>
          <p:cNvCxnSpPr/>
          <p:nvPr/>
        </p:nvCxnSpPr>
        <p:spPr>
          <a:xfrm flipH="1">
            <a:off x="3946913" y="6705811"/>
            <a:ext cx="47090" cy="739937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22" name="Google Shape;222;p1"/>
          <p:cNvCxnSpPr/>
          <p:nvPr/>
        </p:nvCxnSpPr>
        <p:spPr>
          <a:xfrm>
            <a:off x="5288433" y="4433960"/>
            <a:ext cx="44608" cy="555721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23" name="Google Shape;223;p1"/>
          <p:cNvCxnSpPr/>
          <p:nvPr/>
        </p:nvCxnSpPr>
        <p:spPr>
          <a:xfrm>
            <a:off x="6595576" y="4486735"/>
            <a:ext cx="8700" cy="585600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29" name="Google Shape;229;p1"/>
          <p:cNvCxnSpPr/>
          <p:nvPr/>
        </p:nvCxnSpPr>
        <p:spPr>
          <a:xfrm flipH="1">
            <a:off x="4044525" y="2479719"/>
            <a:ext cx="580399" cy="465218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30" name="Google Shape;230;p1"/>
          <p:cNvCxnSpPr/>
          <p:nvPr/>
        </p:nvCxnSpPr>
        <p:spPr>
          <a:xfrm flipH="1">
            <a:off x="2432233" y="2479719"/>
            <a:ext cx="580399" cy="465218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7" name="Google Shape;247;p1"/>
          <p:cNvCxnSpPr/>
          <p:nvPr/>
        </p:nvCxnSpPr>
        <p:spPr>
          <a:xfrm>
            <a:off x="2341955" y="14937746"/>
            <a:ext cx="674628" cy="1003512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pic>
        <p:nvPicPr>
          <p:cNvPr id="232" name="Picture 231" descr="PlanBee Building Bridges: KS2 structures Design and Technology lessons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835" y="1295581"/>
            <a:ext cx="1552261" cy="1427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Picture 232" descr="PlanBee Fashion and Textiles: Design and Technology KS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394" y="3161099"/>
            <a:ext cx="1449685" cy="1564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Picture 233" descr="PlanBee Programming Pioneers Coding KS2 DT by PlanBee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910" y="2976115"/>
            <a:ext cx="1621020" cy="1690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Picture 234" descr="PlanBee Prehistoric World Topic Stone Age to Iron Age KS2 | PlanBee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75" y="8457725"/>
            <a:ext cx="1617451" cy="16083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Picture 235" descr="PlanBee Romans KS2 Planning | PlanBee Topic for Year 3 &amp; Year 4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881" y="7745546"/>
            <a:ext cx="1888517" cy="1674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Picture 236" descr="PlanBee How to Make a Fire Engine | KS1 DT lessons by PlanBee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08" y="11569093"/>
            <a:ext cx="1542723" cy="13920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Picture 238" descr="PlanBee Teddy Bears Picnic Ideas and DT Lessons by PlanBee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17" y="12998386"/>
            <a:ext cx="1522719" cy="1672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Picture 239" descr="PlanBee Stable Structures KS1 DT Lessons by PlanBee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9970" y="9819716"/>
            <a:ext cx="1792880" cy="16155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Picture 250" descr="PlanBee Moving Minibeasts KS1 DT | Year 1 &amp; Year 2 | PlanBee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162" y="11828700"/>
            <a:ext cx="1437136" cy="1592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Picture 146" descr="PlanBee Playgrounds: Complete set of DT Lessons for Year 1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163" y="12002955"/>
            <a:ext cx="1707613" cy="1303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Picture 162" descr="PlanBee Seaside Snacks: Primary DT Cookery Lessons for KS1 from PlanBee"/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875" y="9895837"/>
            <a:ext cx="1663352" cy="1442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Picture 169" descr="PlanBee Making Mini Greenhouses: complete DT scheme of work for KS2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103" y="7770385"/>
            <a:ext cx="1963214" cy="1778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Picture 172" descr="PlanBee Ancient Egyptians KS2 Topic | Ancient Egypt Year 3/4 lessons"/>
          <p:cNvPicPr/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951" y="5530240"/>
            <a:ext cx="2226324" cy="1811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Picture 174" descr="PlanBee Jewellery Designers KS2 Art &amp; Design Lessons by PlanBee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398" y="5339589"/>
            <a:ext cx="1913287" cy="1754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Picture 178" descr="PlanBee Indian Art KS2 Lesson Planning Packs for Year 3 &amp; Year 4"/>
          <p:cNvPicPr/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649" y="5781552"/>
            <a:ext cx="1803860" cy="1608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Year 1 Building Houses | Curriculum Activities | Hands-On Education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571" y="14149842"/>
            <a:ext cx="1944701" cy="1212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r. O's Art Room: Kindergarten Pinch Pots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319" y="16056178"/>
            <a:ext cx="2227652" cy="148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bread hedgehogs from www.bbcgoodfood.com"/>
          <p:cNvSpPr>
            <a:spLocks noChangeAspect="1" noChangeArrowheads="1"/>
          </p:cNvSpPr>
          <p:nvPr/>
        </p:nvSpPr>
        <p:spPr bwMode="auto">
          <a:xfrm>
            <a:off x="1066105" y="177211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Hedgehog rolls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225" y="13706258"/>
            <a:ext cx="1951316" cy="1773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Year 6 Pop-In Term 2 The Run up to Christmas. Units of work for this term  Literacy – Biography and Autobiography Literacy – Biography and  Autobiography. - ppt download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05" y="270342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36</Words>
  <Application>Microsoft Office PowerPoint</Application>
  <PresentationFormat>Custom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Sarah Gregory</cp:lastModifiedBy>
  <cp:revision>11</cp:revision>
  <dcterms:created xsi:type="dcterms:W3CDTF">2018-02-08T08:28:53Z</dcterms:created>
  <dcterms:modified xsi:type="dcterms:W3CDTF">2022-10-17T13:27:15Z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0x0101004E5A983F6A4E834B89CB1E8842E370B4</vt:lpwstr>
  </property>
</Properties>
</file>